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Lst>
  <p:notesMasterIdLst>
    <p:notesMasterId r:id="rId24"/>
  </p:notesMasterIdLst>
  <p:sldIdLst>
    <p:sldId id="300" r:id="rId2"/>
    <p:sldId id="256" r:id="rId3"/>
    <p:sldId id="302" r:id="rId4"/>
    <p:sldId id="298" r:id="rId5"/>
    <p:sldId id="301" r:id="rId6"/>
    <p:sldId id="303" r:id="rId7"/>
    <p:sldId id="297" r:id="rId8"/>
    <p:sldId id="304" r:id="rId9"/>
    <p:sldId id="305" r:id="rId10"/>
    <p:sldId id="280" r:id="rId11"/>
    <p:sldId id="285" r:id="rId12"/>
    <p:sldId id="286" r:id="rId13"/>
    <p:sldId id="287" r:id="rId14"/>
    <p:sldId id="288" r:id="rId15"/>
    <p:sldId id="289" r:id="rId16"/>
    <p:sldId id="290" r:id="rId17"/>
    <p:sldId id="306" r:id="rId18"/>
    <p:sldId id="292" r:id="rId19"/>
    <p:sldId id="294" r:id="rId20"/>
    <p:sldId id="307" r:id="rId21"/>
    <p:sldId id="295" r:id="rId22"/>
    <p:sldId id="296" r:id="rId23"/>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Comic Sans MS" pitchFamily="66" charset="0"/>
        <a:ea typeface="+mn-ea"/>
        <a:cs typeface="+mn-cs"/>
      </a:defRPr>
    </a:lvl1pPr>
    <a:lvl2pPr marL="457200" algn="l" rtl="0" fontAlgn="base">
      <a:spcBef>
        <a:spcPct val="0"/>
      </a:spcBef>
      <a:spcAft>
        <a:spcPct val="0"/>
      </a:spcAft>
      <a:defRPr kern="1200">
        <a:solidFill>
          <a:schemeClr val="tx1"/>
        </a:solidFill>
        <a:latin typeface="Comic Sans MS" pitchFamily="66" charset="0"/>
        <a:ea typeface="+mn-ea"/>
        <a:cs typeface="+mn-cs"/>
      </a:defRPr>
    </a:lvl2pPr>
    <a:lvl3pPr marL="914400" algn="l" rtl="0" fontAlgn="base">
      <a:spcBef>
        <a:spcPct val="0"/>
      </a:spcBef>
      <a:spcAft>
        <a:spcPct val="0"/>
      </a:spcAft>
      <a:defRPr kern="1200">
        <a:solidFill>
          <a:schemeClr val="tx1"/>
        </a:solidFill>
        <a:latin typeface="Comic Sans MS" pitchFamily="66" charset="0"/>
        <a:ea typeface="+mn-ea"/>
        <a:cs typeface="+mn-cs"/>
      </a:defRPr>
    </a:lvl3pPr>
    <a:lvl4pPr marL="1371600" algn="l" rtl="0" fontAlgn="base">
      <a:spcBef>
        <a:spcPct val="0"/>
      </a:spcBef>
      <a:spcAft>
        <a:spcPct val="0"/>
      </a:spcAft>
      <a:defRPr kern="1200">
        <a:solidFill>
          <a:schemeClr val="tx1"/>
        </a:solidFill>
        <a:latin typeface="Comic Sans MS" pitchFamily="66" charset="0"/>
        <a:ea typeface="+mn-ea"/>
        <a:cs typeface="+mn-cs"/>
      </a:defRPr>
    </a:lvl4pPr>
    <a:lvl5pPr marL="1828800" algn="l" rtl="0" fontAlgn="base">
      <a:spcBef>
        <a:spcPct val="0"/>
      </a:spcBef>
      <a:spcAft>
        <a:spcPct val="0"/>
      </a:spcAft>
      <a:defRPr kern="1200">
        <a:solidFill>
          <a:schemeClr val="tx1"/>
        </a:solidFill>
        <a:latin typeface="Comic Sans MS" pitchFamily="66" charset="0"/>
        <a:ea typeface="+mn-ea"/>
        <a:cs typeface="+mn-cs"/>
      </a:defRPr>
    </a:lvl5pPr>
    <a:lvl6pPr marL="2286000" algn="l" defTabSz="914400" rtl="0" eaLnBrk="1" latinLnBrk="0" hangingPunct="1">
      <a:defRPr kern="1200">
        <a:solidFill>
          <a:schemeClr val="tx1"/>
        </a:solidFill>
        <a:latin typeface="Comic Sans MS" pitchFamily="66" charset="0"/>
        <a:ea typeface="+mn-ea"/>
        <a:cs typeface="+mn-cs"/>
      </a:defRPr>
    </a:lvl6pPr>
    <a:lvl7pPr marL="2743200" algn="l" defTabSz="914400" rtl="0" eaLnBrk="1" latinLnBrk="0" hangingPunct="1">
      <a:defRPr kern="1200">
        <a:solidFill>
          <a:schemeClr val="tx1"/>
        </a:solidFill>
        <a:latin typeface="Comic Sans MS" pitchFamily="66" charset="0"/>
        <a:ea typeface="+mn-ea"/>
        <a:cs typeface="+mn-cs"/>
      </a:defRPr>
    </a:lvl7pPr>
    <a:lvl8pPr marL="3200400" algn="l" defTabSz="914400" rtl="0" eaLnBrk="1" latinLnBrk="0" hangingPunct="1">
      <a:defRPr kern="1200">
        <a:solidFill>
          <a:schemeClr val="tx1"/>
        </a:solidFill>
        <a:latin typeface="Comic Sans MS" pitchFamily="66" charset="0"/>
        <a:ea typeface="+mn-ea"/>
        <a:cs typeface="+mn-cs"/>
      </a:defRPr>
    </a:lvl8pPr>
    <a:lvl9pPr marL="3657600" algn="l" defTabSz="914400" rtl="0" eaLnBrk="1" latinLnBrk="0" hangingPunct="1">
      <a:defRPr kern="1200">
        <a:solidFill>
          <a:schemeClr val="tx1"/>
        </a:solidFill>
        <a:latin typeface="Comic Sans MS" pitchFamily="66"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00FF"/>
    <a:srgbClr val="FF0066"/>
    <a:srgbClr val="FF3300"/>
    <a:srgbClr val="009900"/>
    <a:srgbClr val="FFFF00"/>
    <a:srgbClr val="0066FF"/>
    <a:srgbClr val="FF9900"/>
    <a:srgbClr val="FF00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7780" autoAdjust="0"/>
    <p:restoredTop sz="94660"/>
  </p:normalViewPr>
  <p:slideViewPr>
    <p:cSldViewPr>
      <p:cViewPr>
        <p:scale>
          <a:sx n="74" d="100"/>
          <a:sy n="74" d="100"/>
        </p:scale>
        <p:origin x="-1176" y="3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image" Target="../media/image3.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41.jpeg"/><Relationship Id="rId1" Type="http://schemas.openxmlformats.org/officeDocument/2006/relationships/image" Target="../media/image31.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951A5B7-40FC-4480-B4EA-4A2C2A23C3CD}" type="doc">
      <dgm:prSet loTypeId="urn:microsoft.com/office/officeart/2005/8/layout/vList3#1" loCatId="list" qsTypeId="urn:microsoft.com/office/officeart/2005/8/quickstyle/3d1" qsCatId="3D" csTypeId="urn:microsoft.com/office/officeart/2005/8/colors/accent1_2" csCatId="accent1" phldr="1"/>
      <dgm:spPr/>
    </dgm:pt>
    <dgm:pt modelId="{2FDAB250-D3A7-4674-9AD0-5EBC714CF797}">
      <dgm:prSet phldrT="[Текст]"/>
      <dgm:spPr>
        <a:solidFill>
          <a:srgbClr val="FFFF00"/>
        </a:solidFill>
      </dgm:spPr>
      <dgm:t>
        <a:bodyPr/>
        <a:lstStyle/>
        <a:p>
          <a:r>
            <a:rPr lang="kk-KZ" dirty="0" smtClean="0">
              <a:solidFill>
                <a:srgbClr val="00B0F0"/>
              </a:solidFill>
            </a:rPr>
            <a:t>Сүт тағамдары </a:t>
          </a:r>
          <a:endParaRPr lang="ru-RU" dirty="0">
            <a:solidFill>
              <a:srgbClr val="00B0F0"/>
            </a:solidFill>
          </a:endParaRPr>
        </a:p>
      </dgm:t>
    </dgm:pt>
    <dgm:pt modelId="{8EFDABDF-FADA-458E-862F-26295ABAED64}" type="parTrans" cxnId="{F8C443AB-0B67-4992-A554-1C0F41B079B6}">
      <dgm:prSet/>
      <dgm:spPr/>
      <dgm:t>
        <a:bodyPr/>
        <a:lstStyle/>
        <a:p>
          <a:endParaRPr lang="ru-RU"/>
        </a:p>
      </dgm:t>
    </dgm:pt>
    <dgm:pt modelId="{91400B7A-9156-4959-94C1-D4E132E5B34B}" type="sibTrans" cxnId="{F8C443AB-0B67-4992-A554-1C0F41B079B6}">
      <dgm:prSet/>
      <dgm:spPr/>
      <dgm:t>
        <a:bodyPr/>
        <a:lstStyle/>
        <a:p>
          <a:endParaRPr lang="ru-RU"/>
        </a:p>
      </dgm:t>
    </dgm:pt>
    <dgm:pt modelId="{F80ED5EA-A2FA-4AD6-9C07-1720662DA3E8}">
      <dgm:prSet phldrT="[Текст]"/>
      <dgm:spPr>
        <a:solidFill>
          <a:schemeClr val="tx2">
            <a:lumMod val="60000"/>
            <a:lumOff val="40000"/>
          </a:schemeClr>
        </a:solidFill>
      </dgm:spPr>
      <dgm:t>
        <a:bodyPr/>
        <a:lstStyle/>
        <a:p>
          <a:r>
            <a:rPr lang="kk-KZ" dirty="0" smtClean="0">
              <a:solidFill>
                <a:srgbClr val="00B0F0"/>
              </a:solidFill>
            </a:rPr>
            <a:t>Ет тағамдары </a:t>
          </a:r>
          <a:endParaRPr lang="ru-RU" dirty="0">
            <a:solidFill>
              <a:srgbClr val="00B0F0"/>
            </a:solidFill>
          </a:endParaRPr>
        </a:p>
      </dgm:t>
    </dgm:pt>
    <dgm:pt modelId="{D56D2C3A-2CBA-4BA5-84FC-EC81CE2E8B03}" type="parTrans" cxnId="{E495CD1D-F8D1-428F-9F10-2905A364C89B}">
      <dgm:prSet/>
      <dgm:spPr/>
      <dgm:t>
        <a:bodyPr/>
        <a:lstStyle/>
        <a:p>
          <a:endParaRPr lang="ru-RU"/>
        </a:p>
      </dgm:t>
    </dgm:pt>
    <dgm:pt modelId="{423ED40B-D10A-471B-A8E8-9562B2DC6086}" type="sibTrans" cxnId="{E495CD1D-F8D1-428F-9F10-2905A364C89B}">
      <dgm:prSet/>
      <dgm:spPr/>
      <dgm:t>
        <a:bodyPr/>
        <a:lstStyle/>
        <a:p>
          <a:endParaRPr lang="ru-RU"/>
        </a:p>
      </dgm:t>
    </dgm:pt>
    <dgm:pt modelId="{84987DBC-20EB-4293-BCE8-5B4B973FDE21}">
      <dgm:prSet phldrT="[Текст]"/>
      <dgm:spPr>
        <a:solidFill>
          <a:srgbClr val="00B050"/>
        </a:solidFill>
      </dgm:spPr>
      <dgm:t>
        <a:bodyPr/>
        <a:lstStyle/>
        <a:p>
          <a:r>
            <a:rPr lang="kk-KZ" dirty="0" smtClean="0">
              <a:solidFill>
                <a:srgbClr val="00B0F0"/>
              </a:solidFill>
            </a:rPr>
            <a:t>Жеміс тағамдары </a:t>
          </a:r>
          <a:endParaRPr lang="ru-RU" dirty="0">
            <a:solidFill>
              <a:srgbClr val="00B0F0"/>
            </a:solidFill>
          </a:endParaRPr>
        </a:p>
      </dgm:t>
    </dgm:pt>
    <dgm:pt modelId="{B98848D6-13BA-45C9-B512-125CCA458300}" type="parTrans" cxnId="{699744CE-E179-4904-84EA-FB29334BD7EC}">
      <dgm:prSet/>
      <dgm:spPr/>
      <dgm:t>
        <a:bodyPr/>
        <a:lstStyle/>
        <a:p>
          <a:endParaRPr lang="ru-RU"/>
        </a:p>
      </dgm:t>
    </dgm:pt>
    <dgm:pt modelId="{67D24D3E-E3D7-4EA2-9134-F7CB1ED4B794}" type="sibTrans" cxnId="{699744CE-E179-4904-84EA-FB29334BD7EC}">
      <dgm:prSet/>
      <dgm:spPr/>
      <dgm:t>
        <a:bodyPr/>
        <a:lstStyle/>
        <a:p>
          <a:endParaRPr lang="ru-RU"/>
        </a:p>
      </dgm:t>
    </dgm:pt>
    <dgm:pt modelId="{A373EB73-3084-4178-8496-A23A71723025}" type="pres">
      <dgm:prSet presAssocID="{E951A5B7-40FC-4480-B4EA-4A2C2A23C3CD}" presName="linearFlow" presStyleCnt="0">
        <dgm:presLayoutVars>
          <dgm:dir/>
          <dgm:resizeHandles val="exact"/>
        </dgm:presLayoutVars>
      </dgm:prSet>
      <dgm:spPr/>
    </dgm:pt>
    <dgm:pt modelId="{A56D8C23-288A-471C-B356-BF432F5D3862}" type="pres">
      <dgm:prSet presAssocID="{2FDAB250-D3A7-4674-9AD0-5EBC714CF797}" presName="composite" presStyleCnt="0"/>
      <dgm:spPr/>
    </dgm:pt>
    <dgm:pt modelId="{D2D255B2-7461-44CE-A15D-4336DDD75759}" type="pres">
      <dgm:prSet presAssocID="{2FDAB250-D3A7-4674-9AD0-5EBC714CF797}" presName="imgShp" presStyleLbl="fgImgPlace1" presStyleIdx="0" presStyleCnt="3" custScaleX="164735" custScaleY="115510"/>
      <dgm:spPr>
        <a:blipFill rotWithShape="0">
          <a:blip xmlns:r="http://schemas.openxmlformats.org/officeDocument/2006/relationships" r:embed="rId1"/>
          <a:stretch>
            <a:fillRect/>
          </a:stretch>
        </a:blipFill>
      </dgm:spPr>
    </dgm:pt>
    <dgm:pt modelId="{B115BCE0-7044-42D0-A770-619123C1C500}" type="pres">
      <dgm:prSet presAssocID="{2FDAB250-D3A7-4674-9AD0-5EBC714CF797}" presName="txShp" presStyleLbl="node1" presStyleIdx="0" presStyleCnt="3">
        <dgm:presLayoutVars>
          <dgm:bulletEnabled val="1"/>
        </dgm:presLayoutVars>
      </dgm:prSet>
      <dgm:spPr/>
      <dgm:t>
        <a:bodyPr/>
        <a:lstStyle/>
        <a:p>
          <a:endParaRPr lang="ru-RU"/>
        </a:p>
      </dgm:t>
    </dgm:pt>
    <dgm:pt modelId="{57383C12-1A7B-4673-84EB-01924FFC67A3}" type="pres">
      <dgm:prSet presAssocID="{91400B7A-9156-4959-94C1-D4E132E5B34B}" presName="spacing" presStyleCnt="0"/>
      <dgm:spPr/>
    </dgm:pt>
    <dgm:pt modelId="{90A6A078-7E55-49F1-BC6D-B4565081C735}" type="pres">
      <dgm:prSet presAssocID="{F80ED5EA-A2FA-4AD6-9C07-1720662DA3E8}" presName="composite" presStyleCnt="0"/>
      <dgm:spPr/>
    </dgm:pt>
    <dgm:pt modelId="{1EAC2394-5EFD-4893-837B-A31BC72B9360}" type="pres">
      <dgm:prSet presAssocID="{F80ED5EA-A2FA-4AD6-9C07-1720662DA3E8}" presName="imgShp" presStyleLbl="fgImgPlace1" presStyleIdx="1" presStyleCnt="3" custScaleX="201335" custScaleY="146972"/>
      <dgm:spPr>
        <a:blipFill rotWithShape="0">
          <a:blip xmlns:r="http://schemas.openxmlformats.org/officeDocument/2006/relationships" r:embed="rId2"/>
          <a:stretch>
            <a:fillRect/>
          </a:stretch>
        </a:blipFill>
      </dgm:spPr>
    </dgm:pt>
    <dgm:pt modelId="{246DADE1-A519-46B5-B09F-6F132F55322F}" type="pres">
      <dgm:prSet presAssocID="{F80ED5EA-A2FA-4AD6-9C07-1720662DA3E8}" presName="txShp" presStyleLbl="node1" presStyleIdx="1" presStyleCnt="3">
        <dgm:presLayoutVars>
          <dgm:bulletEnabled val="1"/>
        </dgm:presLayoutVars>
      </dgm:prSet>
      <dgm:spPr/>
      <dgm:t>
        <a:bodyPr/>
        <a:lstStyle/>
        <a:p>
          <a:endParaRPr lang="ru-RU"/>
        </a:p>
      </dgm:t>
    </dgm:pt>
    <dgm:pt modelId="{7DCD7278-81BC-4E9B-84A5-8ECF0280FA75}" type="pres">
      <dgm:prSet presAssocID="{423ED40B-D10A-471B-A8E8-9562B2DC6086}" presName="spacing" presStyleCnt="0"/>
      <dgm:spPr/>
    </dgm:pt>
    <dgm:pt modelId="{B9704D65-91A8-4B16-BF06-89D928F4738F}" type="pres">
      <dgm:prSet presAssocID="{84987DBC-20EB-4293-BCE8-5B4B973FDE21}" presName="composite" presStyleCnt="0"/>
      <dgm:spPr/>
    </dgm:pt>
    <dgm:pt modelId="{5891A961-8E2D-44E8-826B-ED8FE476E490}" type="pres">
      <dgm:prSet presAssocID="{84987DBC-20EB-4293-BCE8-5B4B973FDE21}" presName="imgShp" presStyleLbl="fgImgPlace1" presStyleIdx="2" presStyleCnt="3" custScaleX="151102" custScaleY="153705"/>
      <dgm:spPr>
        <a:blipFill rotWithShape="0">
          <a:blip xmlns:r="http://schemas.openxmlformats.org/officeDocument/2006/relationships" r:embed="rId3"/>
          <a:stretch>
            <a:fillRect/>
          </a:stretch>
        </a:blipFill>
      </dgm:spPr>
    </dgm:pt>
    <dgm:pt modelId="{9D678C5C-0203-4C48-887A-FF165906CAF7}" type="pres">
      <dgm:prSet presAssocID="{84987DBC-20EB-4293-BCE8-5B4B973FDE21}" presName="txShp" presStyleLbl="node1" presStyleIdx="2" presStyleCnt="3" custScaleX="86722">
        <dgm:presLayoutVars>
          <dgm:bulletEnabled val="1"/>
        </dgm:presLayoutVars>
      </dgm:prSet>
      <dgm:spPr/>
      <dgm:t>
        <a:bodyPr/>
        <a:lstStyle/>
        <a:p>
          <a:endParaRPr lang="ru-RU"/>
        </a:p>
      </dgm:t>
    </dgm:pt>
  </dgm:ptLst>
  <dgm:cxnLst>
    <dgm:cxn modelId="{F8C443AB-0B67-4992-A554-1C0F41B079B6}" srcId="{E951A5B7-40FC-4480-B4EA-4A2C2A23C3CD}" destId="{2FDAB250-D3A7-4674-9AD0-5EBC714CF797}" srcOrd="0" destOrd="0" parTransId="{8EFDABDF-FADA-458E-862F-26295ABAED64}" sibTransId="{91400B7A-9156-4959-94C1-D4E132E5B34B}"/>
    <dgm:cxn modelId="{CCB48EAF-3F45-41E9-8333-AB4DCA99C961}" type="presOf" srcId="{84987DBC-20EB-4293-BCE8-5B4B973FDE21}" destId="{9D678C5C-0203-4C48-887A-FF165906CAF7}" srcOrd="0" destOrd="0" presId="urn:microsoft.com/office/officeart/2005/8/layout/vList3#1"/>
    <dgm:cxn modelId="{699744CE-E179-4904-84EA-FB29334BD7EC}" srcId="{E951A5B7-40FC-4480-B4EA-4A2C2A23C3CD}" destId="{84987DBC-20EB-4293-BCE8-5B4B973FDE21}" srcOrd="2" destOrd="0" parTransId="{B98848D6-13BA-45C9-B512-125CCA458300}" sibTransId="{67D24D3E-E3D7-4EA2-9134-F7CB1ED4B794}"/>
    <dgm:cxn modelId="{B27592F3-8834-41EE-9ED1-00A70509DD2E}" type="presOf" srcId="{2FDAB250-D3A7-4674-9AD0-5EBC714CF797}" destId="{B115BCE0-7044-42D0-A770-619123C1C500}" srcOrd="0" destOrd="0" presId="urn:microsoft.com/office/officeart/2005/8/layout/vList3#1"/>
    <dgm:cxn modelId="{D41FE6AE-CB3B-4D05-A188-FC0425E55115}" type="presOf" srcId="{E951A5B7-40FC-4480-B4EA-4A2C2A23C3CD}" destId="{A373EB73-3084-4178-8496-A23A71723025}" srcOrd="0" destOrd="0" presId="urn:microsoft.com/office/officeart/2005/8/layout/vList3#1"/>
    <dgm:cxn modelId="{00854E0E-8E04-44DF-9F88-C6881F642885}" type="presOf" srcId="{F80ED5EA-A2FA-4AD6-9C07-1720662DA3E8}" destId="{246DADE1-A519-46B5-B09F-6F132F55322F}" srcOrd="0" destOrd="0" presId="urn:microsoft.com/office/officeart/2005/8/layout/vList3#1"/>
    <dgm:cxn modelId="{E495CD1D-F8D1-428F-9F10-2905A364C89B}" srcId="{E951A5B7-40FC-4480-B4EA-4A2C2A23C3CD}" destId="{F80ED5EA-A2FA-4AD6-9C07-1720662DA3E8}" srcOrd="1" destOrd="0" parTransId="{D56D2C3A-2CBA-4BA5-84FC-EC81CE2E8B03}" sibTransId="{423ED40B-D10A-471B-A8E8-9562B2DC6086}"/>
    <dgm:cxn modelId="{2F74C817-0D5A-4C18-B9A6-6C7CA3AC5C51}" type="presParOf" srcId="{A373EB73-3084-4178-8496-A23A71723025}" destId="{A56D8C23-288A-471C-B356-BF432F5D3862}" srcOrd="0" destOrd="0" presId="urn:microsoft.com/office/officeart/2005/8/layout/vList3#1"/>
    <dgm:cxn modelId="{E420DA80-6052-4AD4-BAF5-84A9D29B1BCA}" type="presParOf" srcId="{A56D8C23-288A-471C-B356-BF432F5D3862}" destId="{D2D255B2-7461-44CE-A15D-4336DDD75759}" srcOrd="0" destOrd="0" presId="urn:microsoft.com/office/officeart/2005/8/layout/vList3#1"/>
    <dgm:cxn modelId="{0F4DF264-E4A7-4B99-AA52-D786B1D7477A}" type="presParOf" srcId="{A56D8C23-288A-471C-B356-BF432F5D3862}" destId="{B115BCE0-7044-42D0-A770-619123C1C500}" srcOrd="1" destOrd="0" presId="urn:microsoft.com/office/officeart/2005/8/layout/vList3#1"/>
    <dgm:cxn modelId="{F3059388-734B-48DA-BAE5-FA27B33C2587}" type="presParOf" srcId="{A373EB73-3084-4178-8496-A23A71723025}" destId="{57383C12-1A7B-4673-84EB-01924FFC67A3}" srcOrd="1" destOrd="0" presId="urn:microsoft.com/office/officeart/2005/8/layout/vList3#1"/>
    <dgm:cxn modelId="{47F239B6-E228-49B3-BEC0-622947D71B4A}" type="presParOf" srcId="{A373EB73-3084-4178-8496-A23A71723025}" destId="{90A6A078-7E55-49F1-BC6D-B4565081C735}" srcOrd="2" destOrd="0" presId="urn:microsoft.com/office/officeart/2005/8/layout/vList3#1"/>
    <dgm:cxn modelId="{ED7C6548-7342-4186-999F-933224C6DB81}" type="presParOf" srcId="{90A6A078-7E55-49F1-BC6D-B4565081C735}" destId="{1EAC2394-5EFD-4893-837B-A31BC72B9360}" srcOrd="0" destOrd="0" presId="urn:microsoft.com/office/officeart/2005/8/layout/vList3#1"/>
    <dgm:cxn modelId="{48D24786-B178-4858-8D62-62195E6AFBBD}" type="presParOf" srcId="{90A6A078-7E55-49F1-BC6D-B4565081C735}" destId="{246DADE1-A519-46B5-B09F-6F132F55322F}" srcOrd="1" destOrd="0" presId="urn:microsoft.com/office/officeart/2005/8/layout/vList3#1"/>
    <dgm:cxn modelId="{469BDE44-6A14-4FD6-A627-3F958A90F51E}" type="presParOf" srcId="{A373EB73-3084-4178-8496-A23A71723025}" destId="{7DCD7278-81BC-4E9B-84A5-8ECF0280FA75}" srcOrd="3" destOrd="0" presId="urn:microsoft.com/office/officeart/2005/8/layout/vList3#1"/>
    <dgm:cxn modelId="{1B9F3A28-4970-427A-9FCB-AC629E10D635}" type="presParOf" srcId="{A373EB73-3084-4178-8496-A23A71723025}" destId="{B9704D65-91A8-4B16-BF06-89D928F4738F}" srcOrd="4" destOrd="0" presId="urn:microsoft.com/office/officeart/2005/8/layout/vList3#1"/>
    <dgm:cxn modelId="{EEB7949D-A938-4ACA-9AA2-A17893BDFA20}" type="presParOf" srcId="{B9704D65-91A8-4B16-BF06-89D928F4738F}" destId="{5891A961-8E2D-44E8-826B-ED8FE476E490}" srcOrd="0" destOrd="0" presId="urn:microsoft.com/office/officeart/2005/8/layout/vList3#1"/>
    <dgm:cxn modelId="{22902FED-3D96-4727-90B4-629EA3F818EB}" type="presParOf" srcId="{B9704D65-91A8-4B16-BF06-89D928F4738F}" destId="{9D678C5C-0203-4C48-887A-FF165906CAF7}" srcOrd="1" destOrd="0" presId="urn:microsoft.com/office/officeart/2005/8/layout/vList3#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15BCE0-7044-42D0-A770-619123C1C500}">
      <dsp:nvSpPr>
        <dsp:cNvPr id="0" name=""/>
        <dsp:cNvSpPr/>
      </dsp:nvSpPr>
      <dsp:spPr>
        <a:xfrm rot="10800000">
          <a:off x="1616329" y="74279"/>
          <a:ext cx="4865350" cy="949031"/>
        </a:xfrm>
        <a:prstGeom prst="homePlate">
          <a:avLst/>
        </a:prstGeom>
        <a:solidFill>
          <a:srgbClr val="FFFF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18496" tIns="118110" rIns="220472" bIns="118110" numCol="1" spcCol="1270" anchor="ctr" anchorCtr="0">
          <a:noAutofit/>
        </a:bodyPr>
        <a:lstStyle/>
        <a:p>
          <a:pPr lvl="0" algn="ctr" defTabSz="1377950">
            <a:lnSpc>
              <a:spcPct val="90000"/>
            </a:lnSpc>
            <a:spcBef>
              <a:spcPct val="0"/>
            </a:spcBef>
            <a:spcAft>
              <a:spcPct val="35000"/>
            </a:spcAft>
          </a:pPr>
          <a:r>
            <a:rPr lang="kk-KZ" sz="3100" kern="1200" dirty="0" smtClean="0">
              <a:solidFill>
                <a:srgbClr val="00B0F0"/>
              </a:solidFill>
            </a:rPr>
            <a:t>Сүт тағамдары </a:t>
          </a:r>
          <a:endParaRPr lang="ru-RU" sz="3100" kern="1200" dirty="0">
            <a:solidFill>
              <a:srgbClr val="00B0F0"/>
            </a:solidFill>
          </a:endParaRPr>
        </a:p>
      </dsp:txBody>
      <dsp:txXfrm rot="10800000">
        <a:off x="1853587" y="74279"/>
        <a:ext cx="4628092" cy="949031"/>
      </dsp:txXfrm>
    </dsp:sp>
    <dsp:sp modelId="{D2D255B2-7461-44CE-A15D-4336DDD75759}">
      <dsp:nvSpPr>
        <dsp:cNvPr id="0" name=""/>
        <dsp:cNvSpPr/>
      </dsp:nvSpPr>
      <dsp:spPr>
        <a:xfrm>
          <a:off x="834636" y="681"/>
          <a:ext cx="1563386" cy="1096225"/>
        </a:xfrm>
        <a:prstGeom prst="ellipse">
          <a:avLst/>
        </a:prstGeom>
        <a:blipFill rotWithShape="0">
          <a:blip xmlns:r="http://schemas.openxmlformats.org/officeDocument/2006/relationships" r:embed="rId1"/>
          <a:stretch>
            <a:fillRect/>
          </a:stretch>
        </a:blip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246DADE1-A519-46B5-B09F-6F132F55322F}">
      <dsp:nvSpPr>
        <dsp:cNvPr id="0" name=""/>
        <dsp:cNvSpPr/>
      </dsp:nvSpPr>
      <dsp:spPr>
        <a:xfrm rot="10800000">
          <a:off x="1703165" y="1603090"/>
          <a:ext cx="4865350" cy="949031"/>
        </a:xfrm>
        <a:prstGeom prst="homePlate">
          <a:avLst/>
        </a:prstGeom>
        <a:solidFill>
          <a:schemeClr val="tx2">
            <a:lumMod val="60000"/>
            <a:lumOff val="40000"/>
          </a:scheme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18496" tIns="118110" rIns="220472" bIns="118110" numCol="1" spcCol="1270" anchor="ctr" anchorCtr="0">
          <a:noAutofit/>
        </a:bodyPr>
        <a:lstStyle/>
        <a:p>
          <a:pPr lvl="0" algn="ctr" defTabSz="1377950">
            <a:lnSpc>
              <a:spcPct val="90000"/>
            </a:lnSpc>
            <a:spcBef>
              <a:spcPct val="0"/>
            </a:spcBef>
            <a:spcAft>
              <a:spcPct val="35000"/>
            </a:spcAft>
          </a:pPr>
          <a:r>
            <a:rPr lang="kk-KZ" sz="3100" kern="1200" dirty="0" smtClean="0">
              <a:solidFill>
                <a:srgbClr val="00B0F0"/>
              </a:solidFill>
            </a:rPr>
            <a:t>Ет тағамдары </a:t>
          </a:r>
          <a:endParaRPr lang="ru-RU" sz="3100" kern="1200" dirty="0">
            <a:solidFill>
              <a:srgbClr val="00B0F0"/>
            </a:solidFill>
          </a:endParaRPr>
        </a:p>
      </dsp:txBody>
      <dsp:txXfrm rot="10800000">
        <a:off x="1940423" y="1603090"/>
        <a:ext cx="4628092" cy="949031"/>
      </dsp:txXfrm>
    </dsp:sp>
    <dsp:sp modelId="{1EAC2394-5EFD-4893-837B-A31BC72B9360}">
      <dsp:nvSpPr>
        <dsp:cNvPr id="0" name=""/>
        <dsp:cNvSpPr/>
      </dsp:nvSpPr>
      <dsp:spPr>
        <a:xfrm>
          <a:off x="747799" y="1380200"/>
          <a:ext cx="1910731" cy="1394810"/>
        </a:xfrm>
        <a:prstGeom prst="ellipse">
          <a:avLst/>
        </a:prstGeom>
        <a:blipFill rotWithShape="0">
          <a:blip xmlns:r="http://schemas.openxmlformats.org/officeDocument/2006/relationships" r:embed="rId2"/>
          <a:stretch>
            <a:fillRect/>
          </a:stretch>
        </a:blip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9D678C5C-0203-4C48-887A-FF165906CAF7}">
      <dsp:nvSpPr>
        <dsp:cNvPr id="0" name=""/>
        <dsp:cNvSpPr/>
      </dsp:nvSpPr>
      <dsp:spPr>
        <a:xfrm rot="10800000">
          <a:off x="2068500" y="3313142"/>
          <a:ext cx="4219328" cy="949031"/>
        </a:xfrm>
        <a:prstGeom prst="homePlate">
          <a:avLst/>
        </a:prstGeom>
        <a:solidFill>
          <a:srgbClr val="00B05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18496" tIns="118110" rIns="220472" bIns="118110" numCol="1" spcCol="1270" anchor="ctr" anchorCtr="0">
          <a:noAutofit/>
        </a:bodyPr>
        <a:lstStyle/>
        <a:p>
          <a:pPr lvl="0" algn="ctr" defTabSz="1377950">
            <a:lnSpc>
              <a:spcPct val="90000"/>
            </a:lnSpc>
            <a:spcBef>
              <a:spcPct val="0"/>
            </a:spcBef>
            <a:spcAft>
              <a:spcPct val="35000"/>
            </a:spcAft>
          </a:pPr>
          <a:r>
            <a:rPr lang="kk-KZ" sz="3100" kern="1200" dirty="0" smtClean="0">
              <a:solidFill>
                <a:srgbClr val="00B0F0"/>
              </a:solidFill>
            </a:rPr>
            <a:t>Жеміс тағамдары </a:t>
          </a:r>
          <a:endParaRPr lang="ru-RU" sz="3100" kern="1200" dirty="0">
            <a:solidFill>
              <a:srgbClr val="00B0F0"/>
            </a:solidFill>
          </a:endParaRPr>
        </a:p>
      </dsp:txBody>
      <dsp:txXfrm rot="10800000">
        <a:off x="2305758" y="3313142"/>
        <a:ext cx="3982070" cy="949031"/>
      </dsp:txXfrm>
    </dsp:sp>
    <dsp:sp modelId="{5891A961-8E2D-44E8-826B-ED8FE476E490}">
      <dsp:nvSpPr>
        <dsp:cNvPr id="0" name=""/>
        <dsp:cNvSpPr/>
      </dsp:nvSpPr>
      <dsp:spPr>
        <a:xfrm>
          <a:off x="1028486" y="3058303"/>
          <a:ext cx="1434005" cy="1458708"/>
        </a:xfrm>
        <a:prstGeom prst="ellipse">
          <a:avLst/>
        </a:prstGeom>
        <a:blipFill rotWithShape="0">
          <a:blip xmlns:r="http://schemas.openxmlformats.org/officeDocument/2006/relationships" r:embed="rId3"/>
          <a:stretch>
            <a:fillRect/>
          </a:stretch>
        </a:blip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1">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F296C362-2B97-4C98-88F6-217474E5EC65}" type="datetimeFigureOut">
              <a:rPr lang="ru-RU"/>
              <a:pPr>
                <a:defRPr/>
              </a:pPr>
              <a:t>25.12.2017</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smtClean="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A564A48E-11F9-4A0B-A148-83B3F68FA8EB}" type="slidenum">
              <a:rPr lang="ru-RU"/>
              <a:pPr>
                <a:defRPr/>
              </a:pPr>
              <a:t>‹#›</a:t>
            </a:fld>
            <a:endParaRPr lang="ru-RU"/>
          </a:p>
        </p:txBody>
      </p:sp>
    </p:spTree>
    <p:extLst>
      <p:ext uri="{BB962C8B-B14F-4D97-AF65-F5344CB8AC3E}">
        <p14:creationId xmlns:p14="http://schemas.microsoft.com/office/powerpoint/2010/main" xmlns="" val="236163877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9699" name="Заметки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smtClean="0"/>
          </a:p>
        </p:txBody>
      </p:sp>
      <p:sp>
        <p:nvSpPr>
          <p:cNvPr id="29700" name="Номер слайда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Comic Sans MS" pitchFamily="66" charset="0"/>
              </a:defRPr>
            </a:lvl1pPr>
            <a:lvl2pPr marL="742950" indent="-285750" eaLnBrk="0" hangingPunct="0">
              <a:defRPr>
                <a:solidFill>
                  <a:schemeClr val="tx1"/>
                </a:solidFill>
                <a:latin typeface="Comic Sans MS" pitchFamily="66" charset="0"/>
              </a:defRPr>
            </a:lvl2pPr>
            <a:lvl3pPr marL="1143000" indent="-228600" eaLnBrk="0" hangingPunct="0">
              <a:defRPr>
                <a:solidFill>
                  <a:schemeClr val="tx1"/>
                </a:solidFill>
                <a:latin typeface="Comic Sans MS" pitchFamily="66" charset="0"/>
              </a:defRPr>
            </a:lvl3pPr>
            <a:lvl4pPr marL="1600200" indent="-228600" eaLnBrk="0" hangingPunct="0">
              <a:defRPr>
                <a:solidFill>
                  <a:schemeClr val="tx1"/>
                </a:solidFill>
                <a:latin typeface="Comic Sans MS" pitchFamily="66" charset="0"/>
              </a:defRPr>
            </a:lvl4pPr>
            <a:lvl5pPr marL="2057400" indent="-228600" eaLnBrk="0" hangingPunct="0">
              <a:defRPr>
                <a:solidFill>
                  <a:schemeClr val="tx1"/>
                </a:solidFill>
                <a:latin typeface="Comic Sans MS" pitchFamily="66" charset="0"/>
              </a:defRPr>
            </a:lvl5pPr>
            <a:lvl6pPr marL="2514600" indent="-228600" eaLnBrk="0" fontAlgn="base" hangingPunct="0">
              <a:spcBef>
                <a:spcPct val="0"/>
              </a:spcBef>
              <a:spcAft>
                <a:spcPct val="0"/>
              </a:spcAft>
              <a:defRPr>
                <a:solidFill>
                  <a:schemeClr val="tx1"/>
                </a:solidFill>
                <a:latin typeface="Comic Sans MS" pitchFamily="66" charset="0"/>
              </a:defRPr>
            </a:lvl6pPr>
            <a:lvl7pPr marL="2971800" indent="-228600" eaLnBrk="0" fontAlgn="base" hangingPunct="0">
              <a:spcBef>
                <a:spcPct val="0"/>
              </a:spcBef>
              <a:spcAft>
                <a:spcPct val="0"/>
              </a:spcAft>
              <a:defRPr>
                <a:solidFill>
                  <a:schemeClr val="tx1"/>
                </a:solidFill>
                <a:latin typeface="Comic Sans MS" pitchFamily="66" charset="0"/>
              </a:defRPr>
            </a:lvl7pPr>
            <a:lvl8pPr marL="3429000" indent="-228600" eaLnBrk="0" fontAlgn="base" hangingPunct="0">
              <a:spcBef>
                <a:spcPct val="0"/>
              </a:spcBef>
              <a:spcAft>
                <a:spcPct val="0"/>
              </a:spcAft>
              <a:defRPr>
                <a:solidFill>
                  <a:schemeClr val="tx1"/>
                </a:solidFill>
                <a:latin typeface="Comic Sans MS" pitchFamily="66" charset="0"/>
              </a:defRPr>
            </a:lvl8pPr>
            <a:lvl9pPr marL="3886200" indent="-228600" eaLnBrk="0" fontAlgn="base" hangingPunct="0">
              <a:spcBef>
                <a:spcPct val="0"/>
              </a:spcBef>
              <a:spcAft>
                <a:spcPct val="0"/>
              </a:spcAft>
              <a:defRPr>
                <a:solidFill>
                  <a:schemeClr val="tx1"/>
                </a:solidFill>
                <a:latin typeface="Comic Sans MS" pitchFamily="66" charset="0"/>
              </a:defRPr>
            </a:lvl9pPr>
          </a:lstStyle>
          <a:p>
            <a:pPr eaLnBrk="1" hangingPunct="1"/>
            <a:fld id="{4EDE553B-7E3C-4C9A-B57B-3FDA2F2C4119}" type="slidenum">
              <a:rPr lang="ru-RU" smtClean="0"/>
              <a:pPr eaLnBrk="1" hangingPunct="1"/>
              <a:t>2</a:t>
            </a:fld>
            <a:endParaRPr lang="ru-RU"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4" name="Freeform 2"/>
          <p:cNvSpPr>
            <a:spLocks/>
          </p:cNvSpPr>
          <p:nvPr/>
        </p:nvSpPr>
        <p:spPr bwMode="blackWhite">
          <a:xfrm>
            <a:off x="20638" y="12700"/>
            <a:ext cx="8896350" cy="6780213"/>
          </a:xfrm>
          <a:custGeom>
            <a:avLst/>
            <a:gdLst>
              <a:gd name="T0" fmla="*/ 2147483647 w 3985"/>
              <a:gd name="T1" fmla="*/ 0 h 3619"/>
              <a:gd name="T2" fmla="*/ 0 w 3985"/>
              <a:gd name="T3" fmla="*/ 2147483647 h 3619"/>
              <a:gd name="T4" fmla="*/ 2147483647 w 3985"/>
              <a:gd name="T5" fmla="*/ 2147483647 h 3619"/>
              <a:gd name="T6" fmla="*/ 2147483647 w 3985"/>
              <a:gd name="T7" fmla="*/ 2147483647 h 3619"/>
              <a:gd name="T8" fmla="*/ 2147483647 w 3985"/>
              <a:gd name="T9" fmla="*/ 0 h 3619"/>
              <a:gd name="T10" fmla="*/ 2147483647 w 3985"/>
              <a:gd name="T11" fmla="*/ 0 h 361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985" h="3619">
                <a:moveTo>
                  <a:pt x="2822" y="0"/>
                </a:moveTo>
                <a:lnTo>
                  <a:pt x="0" y="975"/>
                </a:lnTo>
                <a:lnTo>
                  <a:pt x="2169" y="3619"/>
                </a:lnTo>
                <a:lnTo>
                  <a:pt x="3985" y="1125"/>
                </a:lnTo>
                <a:lnTo>
                  <a:pt x="2822" y="0"/>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grpSp>
        <p:nvGrpSpPr>
          <p:cNvPr id="5" name="Group 8"/>
          <p:cNvGrpSpPr>
            <a:grpSpLocks/>
          </p:cNvGrpSpPr>
          <p:nvPr/>
        </p:nvGrpSpPr>
        <p:grpSpPr bwMode="auto">
          <a:xfrm>
            <a:off x="195263" y="234950"/>
            <a:ext cx="3787775" cy="1778000"/>
            <a:chOff x="123" y="148"/>
            <a:chExt cx="2386" cy="1120"/>
          </a:xfrm>
        </p:grpSpPr>
        <p:sp>
          <p:nvSpPr>
            <p:cNvPr id="6" name="Freeform 9"/>
            <p:cNvSpPr>
              <a:spLocks/>
            </p:cNvSpPr>
            <p:nvPr userDrawn="1"/>
          </p:nvSpPr>
          <p:spPr bwMode="auto">
            <a:xfrm>
              <a:off x="177" y="177"/>
              <a:ext cx="2250" cy="1017"/>
            </a:xfrm>
            <a:custGeom>
              <a:avLst/>
              <a:gdLst>
                <a:gd name="T0" fmla="*/ 18068 w 794"/>
                <a:gd name="T1" fmla="*/ 5854 h 414"/>
                <a:gd name="T2" fmla="*/ 16158 w 794"/>
                <a:gd name="T3" fmla="*/ 4714 h 414"/>
                <a:gd name="T4" fmla="*/ 12656 w 794"/>
                <a:gd name="T5" fmla="*/ 3115 h 414"/>
                <a:gd name="T6" fmla="*/ 1615 w 794"/>
                <a:gd name="T7" fmla="*/ 0 h 414"/>
                <a:gd name="T8" fmla="*/ 521 w 794"/>
                <a:gd name="T9" fmla="*/ 295 h 414"/>
                <a:gd name="T10" fmla="*/ 0 w 794"/>
                <a:gd name="T11" fmla="*/ 1231 h 414"/>
                <a:gd name="T12" fmla="*/ 635 w 794"/>
                <a:gd name="T13" fmla="*/ 2299 h 414"/>
                <a:gd name="T14" fmla="*/ 12970 w 794"/>
                <a:gd name="T15" fmla="*/ 6065 h 414"/>
                <a:gd name="T16" fmla="*/ 15673 w 794"/>
                <a:gd name="T17" fmla="*/ 5824 h 414"/>
                <a:gd name="T18" fmla="*/ 17858 w 794"/>
                <a:gd name="T19" fmla="*/ 6136 h 414"/>
                <a:gd name="T20" fmla="*/ 18068 w 794"/>
                <a:gd name="T21" fmla="*/ 5854 h 414"/>
                <a:gd name="T22" fmla="*/ 18068 w 794"/>
                <a:gd name="T23" fmla="*/ 5854 h 4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94" h="414">
                  <a:moveTo>
                    <a:pt x="794" y="395"/>
                  </a:moveTo>
                  <a:lnTo>
                    <a:pt x="710" y="318"/>
                  </a:lnTo>
                  <a:lnTo>
                    <a:pt x="556" y="210"/>
                  </a:lnTo>
                  <a:lnTo>
                    <a:pt x="71" y="0"/>
                  </a:lnTo>
                  <a:lnTo>
                    <a:pt x="23" y="20"/>
                  </a:lnTo>
                  <a:lnTo>
                    <a:pt x="0" y="83"/>
                  </a:lnTo>
                  <a:lnTo>
                    <a:pt x="28" y="155"/>
                  </a:lnTo>
                  <a:lnTo>
                    <a:pt x="570" y="409"/>
                  </a:lnTo>
                  <a:lnTo>
                    <a:pt x="689" y="393"/>
                  </a:lnTo>
                  <a:lnTo>
                    <a:pt x="785" y="414"/>
                  </a:lnTo>
                  <a:lnTo>
                    <a:pt x="794" y="395"/>
                  </a:lnTo>
                  <a:close/>
                </a:path>
              </a:pathLst>
            </a:custGeom>
            <a:solidFill>
              <a:srgbClr val="F8F8F8"/>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7" name="Freeform 10"/>
            <p:cNvSpPr>
              <a:spLocks/>
            </p:cNvSpPr>
            <p:nvPr userDrawn="1"/>
          </p:nvSpPr>
          <p:spPr bwMode="auto">
            <a:xfrm>
              <a:off x="166" y="261"/>
              <a:ext cx="2244" cy="1007"/>
            </a:xfrm>
            <a:custGeom>
              <a:avLst/>
              <a:gdLst>
                <a:gd name="T0" fmla="*/ 388 w 1586"/>
                <a:gd name="T1" fmla="*/ 0 h 821"/>
                <a:gd name="T2" fmla="*/ 3769 w 1586"/>
                <a:gd name="T3" fmla="*/ 958 h 821"/>
                <a:gd name="T4" fmla="*/ 4044 w 1586"/>
                <a:gd name="T5" fmla="*/ 1177 h 821"/>
                <a:gd name="T6" fmla="*/ 4492 w 1586"/>
                <a:gd name="T7" fmla="*/ 1461 h 821"/>
                <a:gd name="T8" fmla="*/ 4433 w 1586"/>
                <a:gd name="T9" fmla="*/ 1515 h 821"/>
                <a:gd name="T10" fmla="*/ 3823 w 1586"/>
                <a:gd name="T11" fmla="*/ 1452 h 821"/>
                <a:gd name="T12" fmla="*/ 3243 w 1586"/>
                <a:gd name="T13" fmla="*/ 1496 h 821"/>
                <a:gd name="T14" fmla="*/ 117 w 1586"/>
                <a:gd name="T15" fmla="*/ 551 h 821"/>
                <a:gd name="T16" fmla="*/ 0 w 1586"/>
                <a:gd name="T17" fmla="*/ 277 h 821"/>
                <a:gd name="T18" fmla="*/ 130 w 1586"/>
                <a:gd name="T19" fmla="*/ 59 h 821"/>
                <a:gd name="T20" fmla="*/ 388 w 1586"/>
                <a:gd name="T21" fmla="*/ 0 h 821"/>
                <a:gd name="T22" fmla="*/ 388 w 1586"/>
                <a:gd name="T23" fmla="*/ 0 h 8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586" h="821">
                  <a:moveTo>
                    <a:pt x="137" y="0"/>
                  </a:moveTo>
                  <a:lnTo>
                    <a:pt x="1331" y="519"/>
                  </a:lnTo>
                  <a:lnTo>
                    <a:pt x="1428" y="638"/>
                  </a:lnTo>
                  <a:lnTo>
                    <a:pt x="1586" y="792"/>
                  </a:lnTo>
                  <a:lnTo>
                    <a:pt x="1565" y="821"/>
                  </a:lnTo>
                  <a:lnTo>
                    <a:pt x="1350" y="787"/>
                  </a:lnTo>
                  <a:lnTo>
                    <a:pt x="1145" y="811"/>
                  </a:lnTo>
                  <a:lnTo>
                    <a:pt x="42" y="298"/>
                  </a:lnTo>
                  <a:lnTo>
                    <a:pt x="0" y="150"/>
                  </a:lnTo>
                  <a:lnTo>
                    <a:pt x="46" y="32"/>
                  </a:lnTo>
                  <a:lnTo>
                    <a:pt x="137" y="0"/>
                  </a:lnTo>
                  <a:close/>
                </a:path>
              </a:pathLst>
            </a:custGeom>
            <a:solidFill>
              <a:schemeClr val="tx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8" name="Freeform 11"/>
            <p:cNvSpPr>
              <a:spLocks/>
            </p:cNvSpPr>
            <p:nvPr userDrawn="1"/>
          </p:nvSpPr>
          <p:spPr bwMode="auto">
            <a:xfrm>
              <a:off x="474" y="344"/>
              <a:ext cx="1488" cy="919"/>
            </a:xfrm>
            <a:custGeom>
              <a:avLst/>
              <a:gdLst>
                <a:gd name="T0" fmla="*/ 0 w 1049"/>
                <a:gd name="T1" fmla="*/ 605 h 747"/>
                <a:gd name="T2" fmla="*/ 2631 w 1049"/>
                <a:gd name="T3" fmla="*/ 1391 h 747"/>
                <a:gd name="T4" fmla="*/ 2680 w 1049"/>
                <a:gd name="T5" fmla="*/ 994 h 747"/>
                <a:gd name="T6" fmla="*/ 2994 w 1049"/>
                <a:gd name="T7" fmla="*/ 786 h 747"/>
                <a:gd name="T8" fmla="*/ 223 w 1049"/>
                <a:gd name="T9" fmla="*/ 0 h 747"/>
                <a:gd name="T10" fmla="*/ 0 w 1049"/>
                <a:gd name="T11" fmla="*/ 236 h 747"/>
                <a:gd name="T12" fmla="*/ 0 w 1049"/>
                <a:gd name="T13" fmla="*/ 605 h 747"/>
                <a:gd name="T14" fmla="*/ 0 w 1049"/>
                <a:gd name="T15" fmla="*/ 605 h 74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49" h="747">
                  <a:moveTo>
                    <a:pt x="0" y="325"/>
                  </a:moveTo>
                  <a:lnTo>
                    <a:pt x="922" y="747"/>
                  </a:lnTo>
                  <a:lnTo>
                    <a:pt x="939" y="534"/>
                  </a:lnTo>
                  <a:lnTo>
                    <a:pt x="1049" y="422"/>
                  </a:lnTo>
                  <a:lnTo>
                    <a:pt x="78" y="0"/>
                  </a:lnTo>
                  <a:lnTo>
                    <a:pt x="0" y="127"/>
                  </a:lnTo>
                  <a:lnTo>
                    <a:pt x="0" y="325"/>
                  </a:lnTo>
                  <a:close/>
                </a:path>
              </a:pathLst>
            </a:custGeom>
            <a:solidFill>
              <a:schemeClr val="bg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grpSp>
          <p:nvGrpSpPr>
            <p:cNvPr id="9" name="Group 12"/>
            <p:cNvGrpSpPr>
              <a:grpSpLocks/>
            </p:cNvGrpSpPr>
            <p:nvPr userDrawn="1"/>
          </p:nvGrpSpPr>
          <p:grpSpPr bwMode="auto">
            <a:xfrm>
              <a:off x="123" y="148"/>
              <a:ext cx="2386" cy="1081"/>
              <a:chOff x="123" y="148"/>
              <a:chExt cx="2386" cy="1081"/>
            </a:xfrm>
          </p:grpSpPr>
          <p:sp>
            <p:nvSpPr>
              <p:cNvPr id="10" name="Freeform 13"/>
              <p:cNvSpPr>
                <a:spLocks/>
              </p:cNvSpPr>
              <p:nvPr userDrawn="1"/>
            </p:nvSpPr>
            <p:spPr bwMode="auto">
              <a:xfrm>
                <a:off x="2005" y="934"/>
                <a:ext cx="212" cy="214"/>
              </a:xfrm>
              <a:custGeom>
                <a:avLst/>
                <a:gdLst>
                  <a:gd name="T0" fmla="*/ 310 w 150"/>
                  <a:gd name="T1" fmla="*/ 0 h 173"/>
                  <a:gd name="T2" fmla="*/ 114 w 150"/>
                  <a:gd name="T3" fmla="*/ 125 h 173"/>
                  <a:gd name="T4" fmla="*/ 0 w 150"/>
                  <a:gd name="T5" fmla="*/ 328 h 173"/>
                  <a:gd name="T6" fmla="*/ 226 w 150"/>
                  <a:gd name="T7" fmla="*/ 303 h 173"/>
                  <a:gd name="T8" fmla="*/ 291 w 150"/>
                  <a:gd name="T9" fmla="*/ 160 h 173"/>
                  <a:gd name="T10" fmla="*/ 424 w 150"/>
                  <a:gd name="T11" fmla="*/ 51 h 173"/>
                  <a:gd name="T12" fmla="*/ 310 w 150"/>
                  <a:gd name="T13" fmla="*/ 0 h 173"/>
                  <a:gd name="T14" fmla="*/ 310 w 150"/>
                  <a:gd name="T15" fmla="*/ 0 h 17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50" h="173">
                    <a:moveTo>
                      <a:pt x="110" y="0"/>
                    </a:moveTo>
                    <a:lnTo>
                      <a:pt x="40" y="66"/>
                    </a:lnTo>
                    <a:lnTo>
                      <a:pt x="0" y="173"/>
                    </a:lnTo>
                    <a:lnTo>
                      <a:pt x="80" y="160"/>
                    </a:lnTo>
                    <a:lnTo>
                      <a:pt x="103" y="84"/>
                    </a:lnTo>
                    <a:lnTo>
                      <a:pt x="150" y="27"/>
                    </a:lnTo>
                    <a:lnTo>
                      <a:pt x="110" y="0"/>
                    </a:lnTo>
                    <a:close/>
                  </a:path>
                </a:pathLst>
              </a:cu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11" name="Freeform 14"/>
              <p:cNvSpPr>
                <a:spLocks/>
              </p:cNvSpPr>
              <p:nvPr userDrawn="1"/>
            </p:nvSpPr>
            <p:spPr bwMode="auto">
              <a:xfrm>
                <a:off x="123" y="148"/>
                <a:ext cx="2386" cy="1081"/>
              </a:xfrm>
              <a:custGeom>
                <a:avLst/>
                <a:gdLst>
                  <a:gd name="T0" fmla="*/ 443 w 1684"/>
                  <a:gd name="T1" fmla="*/ 0 h 880"/>
                  <a:gd name="T2" fmla="*/ 179 w 1684"/>
                  <a:gd name="T3" fmla="*/ 97 h 880"/>
                  <a:gd name="T4" fmla="*/ 0 w 1684"/>
                  <a:gd name="T5" fmla="*/ 386 h 880"/>
                  <a:gd name="T6" fmla="*/ 191 w 1684"/>
                  <a:gd name="T7" fmla="*/ 665 h 880"/>
                  <a:gd name="T8" fmla="*/ 3362 w 1684"/>
                  <a:gd name="T9" fmla="*/ 1607 h 880"/>
                  <a:gd name="T10" fmla="*/ 4045 w 1684"/>
                  <a:gd name="T11" fmla="*/ 1548 h 880"/>
                  <a:gd name="T12" fmla="*/ 4598 w 1684"/>
                  <a:gd name="T13" fmla="*/ 1631 h 880"/>
                  <a:gd name="T14" fmla="*/ 4790 w 1684"/>
                  <a:gd name="T15" fmla="*/ 1499 h 880"/>
                  <a:gd name="T16" fmla="*/ 4272 w 1684"/>
                  <a:gd name="T17" fmla="*/ 1231 h 880"/>
                  <a:gd name="T18" fmla="*/ 4061 w 1684"/>
                  <a:gd name="T19" fmla="*/ 950 h 880"/>
                  <a:gd name="T20" fmla="*/ 3895 w 1684"/>
                  <a:gd name="T21" fmla="*/ 977 h 880"/>
                  <a:gd name="T22" fmla="*/ 4093 w 1684"/>
                  <a:gd name="T23" fmla="*/ 1231 h 880"/>
                  <a:gd name="T24" fmla="*/ 4489 w 1684"/>
                  <a:gd name="T25" fmla="*/ 1501 h 880"/>
                  <a:gd name="T26" fmla="*/ 4020 w 1684"/>
                  <a:gd name="T27" fmla="*/ 1459 h 880"/>
                  <a:gd name="T28" fmla="*/ 3467 w 1684"/>
                  <a:gd name="T29" fmla="*/ 1508 h 880"/>
                  <a:gd name="T30" fmla="*/ 3569 w 1684"/>
                  <a:gd name="T31" fmla="*/ 1204 h 880"/>
                  <a:gd name="T32" fmla="*/ 3806 w 1684"/>
                  <a:gd name="T33" fmla="*/ 997 h 880"/>
                  <a:gd name="T34" fmla="*/ 3529 w 1684"/>
                  <a:gd name="T35" fmla="*/ 1023 h 880"/>
                  <a:gd name="T36" fmla="*/ 3314 w 1684"/>
                  <a:gd name="T37" fmla="*/ 1220 h 880"/>
                  <a:gd name="T38" fmla="*/ 3240 w 1684"/>
                  <a:gd name="T39" fmla="*/ 1467 h 880"/>
                  <a:gd name="T40" fmla="*/ 305 w 1684"/>
                  <a:gd name="T41" fmla="*/ 575 h 880"/>
                  <a:gd name="T42" fmla="*/ 227 w 1684"/>
                  <a:gd name="T43" fmla="*/ 398 h 880"/>
                  <a:gd name="T44" fmla="*/ 293 w 1684"/>
                  <a:gd name="T45" fmla="*/ 177 h 880"/>
                  <a:gd name="T46" fmla="*/ 616 w 1684"/>
                  <a:gd name="T47" fmla="*/ 0 h 880"/>
                  <a:gd name="T48" fmla="*/ 443 w 1684"/>
                  <a:gd name="T49" fmla="*/ 0 h 880"/>
                  <a:gd name="T50" fmla="*/ 443 w 1684"/>
                  <a:gd name="T51" fmla="*/ 0 h 88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684" h="880">
                    <a:moveTo>
                      <a:pt x="156" y="0"/>
                    </a:moveTo>
                    <a:lnTo>
                      <a:pt x="63" y="52"/>
                    </a:lnTo>
                    <a:lnTo>
                      <a:pt x="0" y="208"/>
                    </a:lnTo>
                    <a:lnTo>
                      <a:pt x="67" y="358"/>
                    </a:lnTo>
                    <a:lnTo>
                      <a:pt x="1182" y="867"/>
                    </a:lnTo>
                    <a:lnTo>
                      <a:pt x="1422" y="835"/>
                    </a:lnTo>
                    <a:lnTo>
                      <a:pt x="1616" y="880"/>
                    </a:lnTo>
                    <a:lnTo>
                      <a:pt x="1684" y="808"/>
                    </a:lnTo>
                    <a:lnTo>
                      <a:pt x="1502" y="664"/>
                    </a:lnTo>
                    <a:lnTo>
                      <a:pt x="1428" y="512"/>
                    </a:lnTo>
                    <a:lnTo>
                      <a:pt x="1369" y="527"/>
                    </a:lnTo>
                    <a:lnTo>
                      <a:pt x="1439" y="664"/>
                    </a:lnTo>
                    <a:lnTo>
                      <a:pt x="1578" y="810"/>
                    </a:lnTo>
                    <a:lnTo>
                      <a:pt x="1413" y="787"/>
                    </a:lnTo>
                    <a:lnTo>
                      <a:pt x="1219" y="814"/>
                    </a:lnTo>
                    <a:lnTo>
                      <a:pt x="1255" y="650"/>
                    </a:lnTo>
                    <a:lnTo>
                      <a:pt x="1338" y="538"/>
                    </a:lnTo>
                    <a:lnTo>
                      <a:pt x="1241" y="552"/>
                    </a:lnTo>
                    <a:lnTo>
                      <a:pt x="1165" y="658"/>
                    </a:lnTo>
                    <a:lnTo>
                      <a:pt x="1139" y="791"/>
                    </a:lnTo>
                    <a:lnTo>
                      <a:pt x="107" y="310"/>
                    </a:lnTo>
                    <a:lnTo>
                      <a:pt x="80" y="215"/>
                    </a:lnTo>
                    <a:lnTo>
                      <a:pt x="103" y="95"/>
                    </a:lnTo>
                    <a:lnTo>
                      <a:pt x="217" y="0"/>
                    </a:lnTo>
                    <a:lnTo>
                      <a:pt x="156" y="0"/>
                    </a:lnTo>
                    <a:close/>
                  </a:path>
                </a:pathLst>
              </a:cu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12" name="Freeform 15"/>
              <p:cNvSpPr>
                <a:spLocks/>
              </p:cNvSpPr>
              <p:nvPr userDrawn="1"/>
            </p:nvSpPr>
            <p:spPr bwMode="auto">
              <a:xfrm>
                <a:off x="324" y="158"/>
                <a:ext cx="1686" cy="614"/>
              </a:xfrm>
              <a:custGeom>
                <a:avLst/>
                <a:gdLst>
                  <a:gd name="T0" fmla="*/ 285 w 1190"/>
                  <a:gd name="T1" fmla="*/ 0 h 500"/>
                  <a:gd name="T2" fmla="*/ 3385 w 1190"/>
                  <a:gd name="T3" fmla="*/ 907 h 500"/>
                  <a:gd name="T4" fmla="*/ 3059 w 1190"/>
                  <a:gd name="T5" fmla="*/ 926 h 500"/>
                  <a:gd name="T6" fmla="*/ 0 w 1190"/>
                  <a:gd name="T7" fmla="*/ 50 h 500"/>
                  <a:gd name="T8" fmla="*/ 285 w 1190"/>
                  <a:gd name="T9" fmla="*/ 0 h 500"/>
                  <a:gd name="T10" fmla="*/ 285 w 1190"/>
                  <a:gd name="T11" fmla="*/ 0 h 5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190" h="500">
                    <a:moveTo>
                      <a:pt x="100" y="0"/>
                    </a:moveTo>
                    <a:lnTo>
                      <a:pt x="1190" y="490"/>
                    </a:lnTo>
                    <a:lnTo>
                      <a:pt x="1076" y="500"/>
                    </a:lnTo>
                    <a:lnTo>
                      <a:pt x="0" y="27"/>
                    </a:lnTo>
                    <a:lnTo>
                      <a:pt x="100" y="0"/>
                    </a:lnTo>
                    <a:close/>
                  </a:path>
                </a:pathLst>
              </a:cu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13" name="Freeform 16"/>
              <p:cNvSpPr>
                <a:spLocks/>
              </p:cNvSpPr>
              <p:nvPr userDrawn="1"/>
            </p:nvSpPr>
            <p:spPr bwMode="auto">
              <a:xfrm>
                <a:off x="409" y="251"/>
                <a:ext cx="227" cy="410"/>
              </a:xfrm>
              <a:custGeom>
                <a:avLst/>
                <a:gdLst>
                  <a:gd name="T0" fmla="*/ 332 w 160"/>
                  <a:gd name="T1" fmla="*/ 0 h 335"/>
                  <a:gd name="T2" fmla="*/ 54 w 160"/>
                  <a:gd name="T3" fmla="*/ 195 h 335"/>
                  <a:gd name="T4" fmla="*/ 0 w 160"/>
                  <a:gd name="T5" fmla="*/ 421 h 335"/>
                  <a:gd name="T6" fmla="*/ 95 w 160"/>
                  <a:gd name="T7" fmla="*/ 575 h 335"/>
                  <a:gd name="T8" fmla="*/ 268 w 160"/>
                  <a:gd name="T9" fmla="*/ 614 h 335"/>
                  <a:gd name="T10" fmla="*/ 217 w 160"/>
                  <a:gd name="T11" fmla="*/ 281 h 335"/>
                  <a:gd name="T12" fmla="*/ 457 w 160"/>
                  <a:gd name="T13" fmla="*/ 32 h 335"/>
                  <a:gd name="T14" fmla="*/ 332 w 160"/>
                  <a:gd name="T15" fmla="*/ 0 h 335"/>
                  <a:gd name="T16" fmla="*/ 332 w 160"/>
                  <a:gd name="T17" fmla="*/ 0 h 3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0" h="335">
                    <a:moveTo>
                      <a:pt x="116" y="0"/>
                    </a:moveTo>
                    <a:lnTo>
                      <a:pt x="19" y="106"/>
                    </a:lnTo>
                    <a:lnTo>
                      <a:pt x="0" y="230"/>
                    </a:lnTo>
                    <a:lnTo>
                      <a:pt x="33" y="314"/>
                    </a:lnTo>
                    <a:lnTo>
                      <a:pt x="94" y="335"/>
                    </a:lnTo>
                    <a:lnTo>
                      <a:pt x="76" y="154"/>
                    </a:lnTo>
                    <a:lnTo>
                      <a:pt x="160" y="17"/>
                    </a:lnTo>
                    <a:lnTo>
                      <a:pt x="116" y="0"/>
                    </a:lnTo>
                    <a:close/>
                  </a:path>
                </a:pathLst>
              </a:cu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14" name="Freeform 17"/>
              <p:cNvSpPr>
                <a:spLocks/>
              </p:cNvSpPr>
              <p:nvPr userDrawn="1"/>
            </p:nvSpPr>
            <p:spPr bwMode="auto">
              <a:xfrm>
                <a:off x="846" y="536"/>
                <a:ext cx="691" cy="364"/>
              </a:xfrm>
              <a:custGeom>
                <a:avLst/>
                <a:gdLst>
                  <a:gd name="T0" fmla="*/ 40 w 489"/>
                  <a:gd name="T1" fmla="*/ 64 h 296"/>
                  <a:gd name="T2" fmla="*/ 451 w 489"/>
                  <a:gd name="T3" fmla="*/ 123 h 296"/>
                  <a:gd name="T4" fmla="*/ 914 w 489"/>
                  <a:gd name="T5" fmla="*/ 255 h 296"/>
                  <a:gd name="T6" fmla="*/ 1242 w 489"/>
                  <a:gd name="T7" fmla="*/ 453 h 296"/>
                  <a:gd name="T8" fmla="*/ 920 w 489"/>
                  <a:gd name="T9" fmla="*/ 428 h 296"/>
                  <a:gd name="T10" fmla="*/ 391 w 489"/>
                  <a:gd name="T11" fmla="*/ 272 h 296"/>
                  <a:gd name="T12" fmla="*/ 141 w 489"/>
                  <a:gd name="T13" fmla="*/ 149 h 296"/>
                  <a:gd name="T14" fmla="*/ 301 w 489"/>
                  <a:gd name="T15" fmla="*/ 303 h 296"/>
                  <a:gd name="T16" fmla="*/ 767 w 489"/>
                  <a:gd name="T17" fmla="*/ 502 h 296"/>
                  <a:gd name="T18" fmla="*/ 1314 w 489"/>
                  <a:gd name="T19" fmla="*/ 551 h 296"/>
                  <a:gd name="T20" fmla="*/ 1379 w 489"/>
                  <a:gd name="T21" fmla="*/ 416 h 296"/>
                  <a:gd name="T22" fmla="*/ 1112 w 489"/>
                  <a:gd name="T23" fmla="*/ 224 h 296"/>
                  <a:gd name="T24" fmla="*/ 479 w 489"/>
                  <a:gd name="T25" fmla="*/ 32 h 296"/>
                  <a:gd name="T26" fmla="*/ 0 w 489"/>
                  <a:gd name="T27" fmla="*/ 0 h 296"/>
                  <a:gd name="T28" fmla="*/ 40 w 489"/>
                  <a:gd name="T29" fmla="*/ 64 h 296"/>
                  <a:gd name="T30" fmla="*/ 40 w 489"/>
                  <a:gd name="T31" fmla="*/ 64 h 2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489" h="296">
                    <a:moveTo>
                      <a:pt x="14" y="34"/>
                    </a:moveTo>
                    <a:lnTo>
                      <a:pt x="160" y="66"/>
                    </a:lnTo>
                    <a:lnTo>
                      <a:pt x="324" y="137"/>
                    </a:lnTo>
                    <a:lnTo>
                      <a:pt x="440" y="243"/>
                    </a:lnTo>
                    <a:lnTo>
                      <a:pt x="326" y="230"/>
                    </a:lnTo>
                    <a:lnTo>
                      <a:pt x="139" y="146"/>
                    </a:lnTo>
                    <a:lnTo>
                      <a:pt x="50" y="80"/>
                    </a:lnTo>
                    <a:lnTo>
                      <a:pt x="107" y="163"/>
                    </a:lnTo>
                    <a:lnTo>
                      <a:pt x="272" y="270"/>
                    </a:lnTo>
                    <a:lnTo>
                      <a:pt x="466" y="296"/>
                    </a:lnTo>
                    <a:lnTo>
                      <a:pt x="489" y="224"/>
                    </a:lnTo>
                    <a:lnTo>
                      <a:pt x="394" y="120"/>
                    </a:lnTo>
                    <a:lnTo>
                      <a:pt x="170" y="17"/>
                    </a:lnTo>
                    <a:lnTo>
                      <a:pt x="0" y="0"/>
                    </a:lnTo>
                    <a:lnTo>
                      <a:pt x="14" y="34"/>
                    </a:lnTo>
                    <a:close/>
                  </a:path>
                </a:pathLst>
              </a:cu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grpSp>
      </p:grpSp>
      <p:grpSp>
        <p:nvGrpSpPr>
          <p:cNvPr id="15" name="Group 18"/>
          <p:cNvGrpSpPr>
            <a:grpSpLocks/>
          </p:cNvGrpSpPr>
          <p:nvPr/>
        </p:nvGrpSpPr>
        <p:grpSpPr bwMode="auto">
          <a:xfrm>
            <a:off x="7915275" y="4368800"/>
            <a:ext cx="742950" cy="1058863"/>
            <a:chOff x="4986" y="2752"/>
            <a:chExt cx="468" cy="667"/>
          </a:xfrm>
        </p:grpSpPr>
        <p:sp>
          <p:nvSpPr>
            <p:cNvPr id="16" name="Freeform 19"/>
            <p:cNvSpPr>
              <a:spLocks/>
            </p:cNvSpPr>
            <p:nvPr userDrawn="1"/>
          </p:nvSpPr>
          <p:spPr bwMode="auto">
            <a:xfrm rot="7320404">
              <a:off x="4909" y="2936"/>
              <a:ext cx="629" cy="293"/>
            </a:xfrm>
            <a:custGeom>
              <a:avLst/>
              <a:gdLst>
                <a:gd name="T0" fmla="*/ 395 w 794"/>
                <a:gd name="T1" fmla="*/ 140 h 414"/>
                <a:gd name="T2" fmla="*/ 353 w 794"/>
                <a:gd name="T3" fmla="*/ 113 h 414"/>
                <a:gd name="T4" fmla="*/ 276 w 794"/>
                <a:gd name="T5" fmla="*/ 74 h 414"/>
                <a:gd name="T6" fmla="*/ 35 w 794"/>
                <a:gd name="T7" fmla="*/ 0 h 414"/>
                <a:gd name="T8" fmla="*/ 11 w 794"/>
                <a:gd name="T9" fmla="*/ 7 h 414"/>
                <a:gd name="T10" fmla="*/ 0 w 794"/>
                <a:gd name="T11" fmla="*/ 30 h 414"/>
                <a:gd name="T12" fmla="*/ 13 w 794"/>
                <a:gd name="T13" fmla="*/ 55 h 414"/>
                <a:gd name="T14" fmla="*/ 284 w 794"/>
                <a:gd name="T15" fmla="*/ 145 h 414"/>
                <a:gd name="T16" fmla="*/ 343 w 794"/>
                <a:gd name="T17" fmla="*/ 139 h 414"/>
                <a:gd name="T18" fmla="*/ 391 w 794"/>
                <a:gd name="T19" fmla="*/ 147 h 414"/>
                <a:gd name="T20" fmla="*/ 395 w 794"/>
                <a:gd name="T21" fmla="*/ 140 h 414"/>
                <a:gd name="T22" fmla="*/ 395 w 794"/>
                <a:gd name="T23" fmla="*/ 140 h 4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94" h="414">
                  <a:moveTo>
                    <a:pt x="794" y="395"/>
                  </a:moveTo>
                  <a:lnTo>
                    <a:pt x="710" y="318"/>
                  </a:lnTo>
                  <a:lnTo>
                    <a:pt x="556" y="210"/>
                  </a:lnTo>
                  <a:lnTo>
                    <a:pt x="71" y="0"/>
                  </a:lnTo>
                  <a:lnTo>
                    <a:pt x="23" y="20"/>
                  </a:lnTo>
                  <a:lnTo>
                    <a:pt x="0" y="83"/>
                  </a:lnTo>
                  <a:lnTo>
                    <a:pt x="28" y="155"/>
                  </a:lnTo>
                  <a:lnTo>
                    <a:pt x="570" y="409"/>
                  </a:lnTo>
                  <a:lnTo>
                    <a:pt x="689" y="393"/>
                  </a:lnTo>
                  <a:lnTo>
                    <a:pt x="785" y="414"/>
                  </a:lnTo>
                  <a:lnTo>
                    <a:pt x="794" y="395"/>
                  </a:lnTo>
                  <a:close/>
                </a:path>
              </a:pathLst>
            </a:custGeom>
            <a:solidFill>
              <a:srgbClr val="F8F8F8"/>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17" name="Freeform 20"/>
            <p:cNvSpPr>
              <a:spLocks/>
            </p:cNvSpPr>
            <p:nvPr userDrawn="1"/>
          </p:nvSpPr>
          <p:spPr bwMode="auto">
            <a:xfrm rot="7320404">
              <a:off x="4893" y="2923"/>
              <a:ext cx="627" cy="290"/>
            </a:xfrm>
            <a:custGeom>
              <a:avLst/>
              <a:gdLst>
                <a:gd name="T0" fmla="*/ 8 w 1586"/>
                <a:gd name="T1" fmla="*/ 0 h 821"/>
                <a:gd name="T2" fmla="*/ 82 w 1586"/>
                <a:gd name="T3" fmla="*/ 23 h 821"/>
                <a:gd name="T4" fmla="*/ 88 w 1586"/>
                <a:gd name="T5" fmla="*/ 28 h 821"/>
                <a:gd name="T6" fmla="*/ 98 w 1586"/>
                <a:gd name="T7" fmla="*/ 35 h 821"/>
                <a:gd name="T8" fmla="*/ 97 w 1586"/>
                <a:gd name="T9" fmla="*/ 36 h 821"/>
                <a:gd name="T10" fmla="*/ 83 w 1586"/>
                <a:gd name="T11" fmla="*/ 35 h 821"/>
                <a:gd name="T12" fmla="*/ 71 w 1586"/>
                <a:gd name="T13" fmla="*/ 36 h 821"/>
                <a:gd name="T14" fmla="*/ 3 w 1586"/>
                <a:gd name="T15" fmla="*/ 13 h 821"/>
                <a:gd name="T16" fmla="*/ 0 w 1586"/>
                <a:gd name="T17" fmla="*/ 7 h 821"/>
                <a:gd name="T18" fmla="*/ 3 w 1586"/>
                <a:gd name="T19" fmla="*/ 1 h 821"/>
                <a:gd name="T20" fmla="*/ 8 w 1586"/>
                <a:gd name="T21" fmla="*/ 0 h 821"/>
                <a:gd name="T22" fmla="*/ 8 w 1586"/>
                <a:gd name="T23" fmla="*/ 0 h 8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586" h="821">
                  <a:moveTo>
                    <a:pt x="137" y="0"/>
                  </a:moveTo>
                  <a:lnTo>
                    <a:pt x="1331" y="519"/>
                  </a:lnTo>
                  <a:lnTo>
                    <a:pt x="1428" y="638"/>
                  </a:lnTo>
                  <a:lnTo>
                    <a:pt x="1586" y="792"/>
                  </a:lnTo>
                  <a:lnTo>
                    <a:pt x="1565" y="821"/>
                  </a:lnTo>
                  <a:lnTo>
                    <a:pt x="1350" y="787"/>
                  </a:lnTo>
                  <a:lnTo>
                    <a:pt x="1145" y="811"/>
                  </a:lnTo>
                  <a:lnTo>
                    <a:pt x="42" y="298"/>
                  </a:lnTo>
                  <a:lnTo>
                    <a:pt x="0" y="150"/>
                  </a:lnTo>
                  <a:lnTo>
                    <a:pt x="46" y="32"/>
                  </a:lnTo>
                  <a:lnTo>
                    <a:pt x="137" y="0"/>
                  </a:lnTo>
                  <a:close/>
                </a:path>
              </a:pathLst>
            </a:custGeom>
            <a:solidFill>
              <a:schemeClr val="folHlink"/>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18" name="Freeform 21"/>
            <p:cNvSpPr>
              <a:spLocks/>
            </p:cNvSpPr>
            <p:nvPr userDrawn="1"/>
          </p:nvSpPr>
          <p:spPr bwMode="auto">
            <a:xfrm rot="7320404">
              <a:off x="5000" y="2912"/>
              <a:ext cx="416" cy="265"/>
            </a:xfrm>
            <a:custGeom>
              <a:avLst/>
              <a:gdLst>
                <a:gd name="T0" fmla="*/ 0 w 1049"/>
                <a:gd name="T1" fmla="*/ 15 h 747"/>
                <a:gd name="T2" fmla="*/ 58 w 1049"/>
                <a:gd name="T3" fmla="*/ 33 h 747"/>
                <a:gd name="T4" fmla="*/ 59 w 1049"/>
                <a:gd name="T5" fmla="*/ 24 h 747"/>
                <a:gd name="T6" fmla="*/ 65 w 1049"/>
                <a:gd name="T7" fmla="*/ 19 h 747"/>
                <a:gd name="T8" fmla="*/ 5 w 1049"/>
                <a:gd name="T9" fmla="*/ 0 h 747"/>
                <a:gd name="T10" fmla="*/ 0 w 1049"/>
                <a:gd name="T11" fmla="*/ 6 h 747"/>
                <a:gd name="T12" fmla="*/ 0 w 1049"/>
                <a:gd name="T13" fmla="*/ 15 h 747"/>
                <a:gd name="T14" fmla="*/ 0 w 1049"/>
                <a:gd name="T15" fmla="*/ 15 h 74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49" h="747">
                  <a:moveTo>
                    <a:pt x="0" y="325"/>
                  </a:moveTo>
                  <a:lnTo>
                    <a:pt x="922" y="747"/>
                  </a:lnTo>
                  <a:lnTo>
                    <a:pt x="939" y="534"/>
                  </a:lnTo>
                  <a:lnTo>
                    <a:pt x="1049" y="422"/>
                  </a:lnTo>
                  <a:lnTo>
                    <a:pt x="78" y="0"/>
                  </a:lnTo>
                  <a:lnTo>
                    <a:pt x="0" y="127"/>
                  </a:lnTo>
                  <a:lnTo>
                    <a:pt x="0" y="325"/>
                  </a:lnTo>
                  <a:close/>
                </a:path>
              </a:pathLst>
            </a:custGeom>
            <a:solidFill>
              <a:schemeClr val="bg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grpSp>
          <p:nvGrpSpPr>
            <p:cNvPr id="19" name="Group 22"/>
            <p:cNvGrpSpPr>
              <a:grpSpLocks/>
            </p:cNvGrpSpPr>
            <p:nvPr userDrawn="1"/>
          </p:nvGrpSpPr>
          <p:grpSpPr bwMode="auto">
            <a:xfrm>
              <a:off x="4986" y="2752"/>
              <a:ext cx="468" cy="667"/>
              <a:chOff x="4986" y="2752"/>
              <a:chExt cx="468" cy="667"/>
            </a:xfrm>
          </p:grpSpPr>
          <p:sp>
            <p:nvSpPr>
              <p:cNvPr id="20" name="Freeform 23"/>
              <p:cNvSpPr>
                <a:spLocks/>
              </p:cNvSpPr>
              <p:nvPr userDrawn="1"/>
            </p:nvSpPr>
            <p:spPr bwMode="auto">
              <a:xfrm rot="7320404">
                <a:off x="4987" y="3190"/>
                <a:ext cx="59" cy="61"/>
              </a:xfrm>
              <a:custGeom>
                <a:avLst/>
                <a:gdLst>
                  <a:gd name="T0" fmla="*/ 7 w 150"/>
                  <a:gd name="T1" fmla="*/ 0 h 173"/>
                  <a:gd name="T2" fmla="*/ 2 w 150"/>
                  <a:gd name="T3" fmla="*/ 3 h 173"/>
                  <a:gd name="T4" fmla="*/ 0 w 150"/>
                  <a:gd name="T5" fmla="*/ 8 h 173"/>
                  <a:gd name="T6" fmla="*/ 5 w 150"/>
                  <a:gd name="T7" fmla="*/ 7 h 173"/>
                  <a:gd name="T8" fmla="*/ 6 w 150"/>
                  <a:gd name="T9" fmla="*/ 4 h 173"/>
                  <a:gd name="T10" fmla="*/ 9 w 150"/>
                  <a:gd name="T11" fmla="*/ 1 h 173"/>
                  <a:gd name="T12" fmla="*/ 7 w 150"/>
                  <a:gd name="T13" fmla="*/ 0 h 173"/>
                  <a:gd name="T14" fmla="*/ 7 w 150"/>
                  <a:gd name="T15" fmla="*/ 0 h 17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50" h="173">
                    <a:moveTo>
                      <a:pt x="110" y="0"/>
                    </a:moveTo>
                    <a:lnTo>
                      <a:pt x="40" y="66"/>
                    </a:lnTo>
                    <a:lnTo>
                      <a:pt x="0" y="173"/>
                    </a:lnTo>
                    <a:lnTo>
                      <a:pt x="80" y="160"/>
                    </a:lnTo>
                    <a:lnTo>
                      <a:pt x="103" y="84"/>
                    </a:lnTo>
                    <a:lnTo>
                      <a:pt x="150" y="27"/>
                    </a:lnTo>
                    <a:lnTo>
                      <a:pt x="110" y="0"/>
                    </a:lnTo>
                    <a:close/>
                  </a:path>
                </a:pathLst>
              </a:cu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21" name="Freeform 24"/>
              <p:cNvSpPr>
                <a:spLocks/>
              </p:cNvSpPr>
              <p:nvPr userDrawn="1"/>
            </p:nvSpPr>
            <p:spPr bwMode="auto">
              <a:xfrm rot="7320404">
                <a:off x="4887" y="2930"/>
                <a:ext cx="667" cy="311"/>
              </a:xfrm>
              <a:custGeom>
                <a:avLst/>
                <a:gdLst>
                  <a:gd name="T0" fmla="*/ 10 w 1684"/>
                  <a:gd name="T1" fmla="*/ 0 h 880"/>
                  <a:gd name="T2" fmla="*/ 4 w 1684"/>
                  <a:gd name="T3" fmla="*/ 2 h 880"/>
                  <a:gd name="T4" fmla="*/ 0 w 1684"/>
                  <a:gd name="T5" fmla="*/ 9 h 880"/>
                  <a:gd name="T6" fmla="*/ 4 w 1684"/>
                  <a:gd name="T7" fmla="*/ 16 h 880"/>
                  <a:gd name="T8" fmla="*/ 73 w 1684"/>
                  <a:gd name="T9" fmla="*/ 38 h 880"/>
                  <a:gd name="T10" fmla="*/ 88 w 1684"/>
                  <a:gd name="T11" fmla="*/ 37 h 880"/>
                  <a:gd name="T12" fmla="*/ 100 w 1684"/>
                  <a:gd name="T13" fmla="*/ 39 h 880"/>
                  <a:gd name="T14" fmla="*/ 105 w 1684"/>
                  <a:gd name="T15" fmla="*/ 36 h 880"/>
                  <a:gd name="T16" fmla="*/ 93 w 1684"/>
                  <a:gd name="T17" fmla="*/ 29 h 880"/>
                  <a:gd name="T18" fmla="*/ 89 w 1684"/>
                  <a:gd name="T19" fmla="*/ 23 h 880"/>
                  <a:gd name="T20" fmla="*/ 85 w 1684"/>
                  <a:gd name="T21" fmla="*/ 23 h 880"/>
                  <a:gd name="T22" fmla="*/ 90 w 1684"/>
                  <a:gd name="T23" fmla="*/ 29 h 880"/>
                  <a:gd name="T24" fmla="*/ 98 w 1684"/>
                  <a:gd name="T25" fmla="*/ 36 h 880"/>
                  <a:gd name="T26" fmla="*/ 88 w 1684"/>
                  <a:gd name="T27" fmla="*/ 35 h 880"/>
                  <a:gd name="T28" fmla="*/ 76 w 1684"/>
                  <a:gd name="T29" fmla="*/ 36 h 880"/>
                  <a:gd name="T30" fmla="*/ 78 w 1684"/>
                  <a:gd name="T31" fmla="*/ 29 h 880"/>
                  <a:gd name="T32" fmla="*/ 83 w 1684"/>
                  <a:gd name="T33" fmla="*/ 24 h 880"/>
                  <a:gd name="T34" fmla="*/ 77 w 1684"/>
                  <a:gd name="T35" fmla="*/ 24 h 880"/>
                  <a:gd name="T36" fmla="*/ 72 w 1684"/>
                  <a:gd name="T37" fmla="*/ 29 h 880"/>
                  <a:gd name="T38" fmla="*/ 71 w 1684"/>
                  <a:gd name="T39" fmla="*/ 35 h 880"/>
                  <a:gd name="T40" fmla="*/ 7 w 1684"/>
                  <a:gd name="T41" fmla="*/ 14 h 880"/>
                  <a:gd name="T42" fmla="*/ 5 w 1684"/>
                  <a:gd name="T43" fmla="*/ 10 h 880"/>
                  <a:gd name="T44" fmla="*/ 6 w 1684"/>
                  <a:gd name="T45" fmla="*/ 4 h 880"/>
                  <a:gd name="T46" fmla="*/ 13 w 1684"/>
                  <a:gd name="T47" fmla="*/ 0 h 880"/>
                  <a:gd name="T48" fmla="*/ 10 w 1684"/>
                  <a:gd name="T49" fmla="*/ 0 h 880"/>
                  <a:gd name="T50" fmla="*/ 10 w 1684"/>
                  <a:gd name="T51" fmla="*/ 0 h 88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684" h="880">
                    <a:moveTo>
                      <a:pt x="156" y="0"/>
                    </a:moveTo>
                    <a:lnTo>
                      <a:pt x="63" y="52"/>
                    </a:lnTo>
                    <a:lnTo>
                      <a:pt x="0" y="208"/>
                    </a:lnTo>
                    <a:lnTo>
                      <a:pt x="67" y="358"/>
                    </a:lnTo>
                    <a:lnTo>
                      <a:pt x="1182" y="867"/>
                    </a:lnTo>
                    <a:lnTo>
                      <a:pt x="1422" y="835"/>
                    </a:lnTo>
                    <a:lnTo>
                      <a:pt x="1616" y="880"/>
                    </a:lnTo>
                    <a:lnTo>
                      <a:pt x="1684" y="808"/>
                    </a:lnTo>
                    <a:lnTo>
                      <a:pt x="1502" y="664"/>
                    </a:lnTo>
                    <a:lnTo>
                      <a:pt x="1428" y="512"/>
                    </a:lnTo>
                    <a:lnTo>
                      <a:pt x="1369" y="527"/>
                    </a:lnTo>
                    <a:lnTo>
                      <a:pt x="1439" y="664"/>
                    </a:lnTo>
                    <a:lnTo>
                      <a:pt x="1578" y="810"/>
                    </a:lnTo>
                    <a:lnTo>
                      <a:pt x="1413" y="787"/>
                    </a:lnTo>
                    <a:lnTo>
                      <a:pt x="1219" y="814"/>
                    </a:lnTo>
                    <a:lnTo>
                      <a:pt x="1255" y="650"/>
                    </a:lnTo>
                    <a:lnTo>
                      <a:pt x="1338" y="538"/>
                    </a:lnTo>
                    <a:lnTo>
                      <a:pt x="1241" y="552"/>
                    </a:lnTo>
                    <a:lnTo>
                      <a:pt x="1165" y="658"/>
                    </a:lnTo>
                    <a:lnTo>
                      <a:pt x="1139" y="791"/>
                    </a:lnTo>
                    <a:lnTo>
                      <a:pt x="107" y="310"/>
                    </a:lnTo>
                    <a:lnTo>
                      <a:pt x="80" y="215"/>
                    </a:lnTo>
                    <a:lnTo>
                      <a:pt x="103" y="95"/>
                    </a:lnTo>
                    <a:lnTo>
                      <a:pt x="217" y="0"/>
                    </a:lnTo>
                    <a:lnTo>
                      <a:pt x="156" y="0"/>
                    </a:lnTo>
                    <a:close/>
                  </a:path>
                </a:pathLst>
              </a:cu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22" name="Freeform 25"/>
              <p:cNvSpPr>
                <a:spLocks/>
              </p:cNvSpPr>
              <p:nvPr userDrawn="1"/>
            </p:nvSpPr>
            <p:spPr bwMode="auto">
              <a:xfrm rot="7320404">
                <a:off x="5062" y="2997"/>
                <a:ext cx="472" cy="176"/>
              </a:xfrm>
              <a:custGeom>
                <a:avLst/>
                <a:gdLst>
                  <a:gd name="T0" fmla="*/ 6 w 1190"/>
                  <a:gd name="T1" fmla="*/ 0 h 500"/>
                  <a:gd name="T2" fmla="*/ 74 w 1190"/>
                  <a:gd name="T3" fmla="*/ 21 h 500"/>
                  <a:gd name="T4" fmla="*/ 67 w 1190"/>
                  <a:gd name="T5" fmla="*/ 22 h 500"/>
                  <a:gd name="T6" fmla="*/ 0 w 1190"/>
                  <a:gd name="T7" fmla="*/ 1 h 500"/>
                  <a:gd name="T8" fmla="*/ 6 w 1190"/>
                  <a:gd name="T9" fmla="*/ 0 h 500"/>
                  <a:gd name="T10" fmla="*/ 6 w 1190"/>
                  <a:gd name="T11" fmla="*/ 0 h 5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190" h="500">
                    <a:moveTo>
                      <a:pt x="100" y="0"/>
                    </a:moveTo>
                    <a:lnTo>
                      <a:pt x="1190" y="490"/>
                    </a:lnTo>
                    <a:lnTo>
                      <a:pt x="1076" y="500"/>
                    </a:lnTo>
                    <a:lnTo>
                      <a:pt x="0" y="27"/>
                    </a:lnTo>
                    <a:lnTo>
                      <a:pt x="100" y="0"/>
                    </a:lnTo>
                    <a:close/>
                  </a:path>
                </a:pathLst>
              </a:cu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23" name="Freeform 26"/>
              <p:cNvSpPr>
                <a:spLocks/>
              </p:cNvSpPr>
              <p:nvPr userDrawn="1"/>
            </p:nvSpPr>
            <p:spPr bwMode="auto">
              <a:xfrm rot="7320404">
                <a:off x="5363" y="2874"/>
                <a:ext cx="63" cy="118"/>
              </a:xfrm>
              <a:custGeom>
                <a:avLst/>
                <a:gdLst>
                  <a:gd name="T0" fmla="*/ 7 w 160"/>
                  <a:gd name="T1" fmla="*/ 0 h 335"/>
                  <a:gd name="T2" fmla="*/ 1 w 160"/>
                  <a:gd name="T3" fmla="*/ 5 h 335"/>
                  <a:gd name="T4" fmla="*/ 0 w 160"/>
                  <a:gd name="T5" fmla="*/ 10 h 335"/>
                  <a:gd name="T6" fmla="*/ 2 w 160"/>
                  <a:gd name="T7" fmla="*/ 14 h 335"/>
                  <a:gd name="T8" fmla="*/ 6 w 160"/>
                  <a:gd name="T9" fmla="*/ 15 h 335"/>
                  <a:gd name="T10" fmla="*/ 5 w 160"/>
                  <a:gd name="T11" fmla="*/ 7 h 335"/>
                  <a:gd name="T12" fmla="*/ 10 w 160"/>
                  <a:gd name="T13" fmla="*/ 1 h 335"/>
                  <a:gd name="T14" fmla="*/ 7 w 160"/>
                  <a:gd name="T15" fmla="*/ 0 h 335"/>
                  <a:gd name="T16" fmla="*/ 7 w 160"/>
                  <a:gd name="T17" fmla="*/ 0 h 3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0" h="335">
                    <a:moveTo>
                      <a:pt x="116" y="0"/>
                    </a:moveTo>
                    <a:lnTo>
                      <a:pt x="19" y="106"/>
                    </a:lnTo>
                    <a:lnTo>
                      <a:pt x="0" y="230"/>
                    </a:lnTo>
                    <a:lnTo>
                      <a:pt x="33" y="314"/>
                    </a:lnTo>
                    <a:lnTo>
                      <a:pt x="94" y="335"/>
                    </a:lnTo>
                    <a:lnTo>
                      <a:pt x="76" y="154"/>
                    </a:lnTo>
                    <a:lnTo>
                      <a:pt x="160" y="17"/>
                    </a:lnTo>
                    <a:lnTo>
                      <a:pt x="116" y="0"/>
                    </a:lnTo>
                    <a:close/>
                  </a:path>
                </a:pathLst>
              </a:cu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24" name="Freeform 27"/>
              <p:cNvSpPr>
                <a:spLocks/>
              </p:cNvSpPr>
              <p:nvPr userDrawn="1"/>
            </p:nvSpPr>
            <p:spPr bwMode="auto">
              <a:xfrm rot="7320404">
                <a:off x="5136" y="3000"/>
                <a:ext cx="193" cy="104"/>
              </a:xfrm>
              <a:custGeom>
                <a:avLst/>
                <a:gdLst>
                  <a:gd name="T0" fmla="*/ 1 w 489"/>
                  <a:gd name="T1" fmla="*/ 1 h 296"/>
                  <a:gd name="T2" fmla="*/ 10 w 489"/>
                  <a:gd name="T3" fmla="*/ 3 h 296"/>
                  <a:gd name="T4" fmla="*/ 20 w 489"/>
                  <a:gd name="T5" fmla="*/ 6 h 296"/>
                  <a:gd name="T6" fmla="*/ 27 w 489"/>
                  <a:gd name="T7" fmla="*/ 11 h 296"/>
                  <a:gd name="T8" fmla="*/ 20 w 489"/>
                  <a:gd name="T9" fmla="*/ 10 h 296"/>
                  <a:gd name="T10" fmla="*/ 9 w 489"/>
                  <a:gd name="T11" fmla="*/ 6 h 296"/>
                  <a:gd name="T12" fmla="*/ 3 w 489"/>
                  <a:gd name="T13" fmla="*/ 4 h 296"/>
                  <a:gd name="T14" fmla="*/ 7 w 489"/>
                  <a:gd name="T15" fmla="*/ 7 h 296"/>
                  <a:gd name="T16" fmla="*/ 17 w 489"/>
                  <a:gd name="T17" fmla="*/ 12 h 296"/>
                  <a:gd name="T18" fmla="*/ 29 w 489"/>
                  <a:gd name="T19" fmla="*/ 13 h 296"/>
                  <a:gd name="T20" fmla="*/ 30 w 489"/>
                  <a:gd name="T21" fmla="*/ 10 h 296"/>
                  <a:gd name="T22" fmla="*/ 24 w 489"/>
                  <a:gd name="T23" fmla="*/ 5 h 296"/>
                  <a:gd name="T24" fmla="*/ 10 w 489"/>
                  <a:gd name="T25" fmla="*/ 1 h 296"/>
                  <a:gd name="T26" fmla="*/ 0 w 489"/>
                  <a:gd name="T27" fmla="*/ 0 h 296"/>
                  <a:gd name="T28" fmla="*/ 1 w 489"/>
                  <a:gd name="T29" fmla="*/ 1 h 296"/>
                  <a:gd name="T30" fmla="*/ 1 w 489"/>
                  <a:gd name="T31" fmla="*/ 1 h 2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489" h="296">
                    <a:moveTo>
                      <a:pt x="14" y="34"/>
                    </a:moveTo>
                    <a:lnTo>
                      <a:pt x="160" y="66"/>
                    </a:lnTo>
                    <a:lnTo>
                      <a:pt x="324" y="137"/>
                    </a:lnTo>
                    <a:lnTo>
                      <a:pt x="440" y="243"/>
                    </a:lnTo>
                    <a:lnTo>
                      <a:pt x="326" y="230"/>
                    </a:lnTo>
                    <a:lnTo>
                      <a:pt x="139" y="146"/>
                    </a:lnTo>
                    <a:lnTo>
                      <a:pt x="50" y="80"/>
                    </a:lnTo>
                    <a:lnTo>
                      <a:pt x="107" y="163"/>
                    </a:lnTo>
                    <a:lnTo>
                      <a:pt x="272" y="270"/>
                    </a:lnTo>
                    <a:lnTo>
                      <a:pt x="466" y="296"/>
                    </a:lnTo>
                    <a:lnTo>
                      <a:pt x="489" y="224"/>
                    </a:lnTo>
                    <a:lnTo>
                      <a:pt x="394" y="120"/>
                    </a:lnTo>
                    <a:lnTo>
                      <a:pt x="170" y="17"/>
                    </a:lnTo>
                    <a:lnTo>
                      <a:pt x="0" y="0"/>
                    </a:lnTo>
                    <a:lnTo>
                      <a:pt x="14" y="34"/>
                    </a:lnTo>
                    <a:close/>
                  </a:path>
                </a:pathLst>
              </a:cu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grpSp>
      </p:grpSp>
      <p:sp>
        <p:nvSpPr>
          <p:cNvPr id="25" name="Freeform 28"/>
          <p:cNvSpPr>
            <a:spLocks/>
          </p:cNvSpPr>
          <p:nvPr/>
        </p:nvSpPr>
        <p:spPr bwMode="auto">
          <a:xfrm>
            <a:off x="901700" y="5054600"/>
            <a:ext cx="6807200" cy="728663"/>
          </a:xfrm>
          <a:custGeom>
            <a:avLst/>
            <a:gdLst>
              <a:gd name="T0" fmla="*/ 0 w 4288"/>
              <a:gd name="T1" fmla="*/ 0 h 459"/>
              <a:gd name="T2" fmla="*/ 2147483647 w 4288"/>
              <a:gd name="T3" fmla="*/ 2147483647 h 459"/>
              <a:gd name="T4" fmla="*/ 2147483647 w 4288"/>
              <a:gd name="T5" fmla="*/ 2147483647 h 459"/>
              <a:gd name="T6" fmla="*/ 2147483647 w 4288"/>
              <a:gd name="T7" fmla="*/ 2147483647 h 459"/>
              <a:gd name="T8" fmla="*/ 2147483647 w 4288"/>
              <a:gd name="T9" fmla="*/ 2147483647 h 459"/>
              <a:gd name="T10" fmla="*/ 2147483647 w 4288"/>
              <a:gd name="T11" fmla="*/ 2147483647 h 459"/>
              <a:gd name="T12" fmla="*/ 2147483647 w 4288"/>
              <a:gd name="T13" fmla="*/ 2147483647 h 45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288" h="459">
                <a:moveTo>
                  <a:pt x="0" y="0"/>
                </a:moveTo>
                <a:cubicBezTo>
                  <a:pt x="136" y="43"/>
                  <a:pt x="556" y="232"/>
                  <a:pt x="816" y="256"/>
                </a:cubicBezTo>
                <a:cubicBezTo>
                  <a:pt x="1076" y="280"/>
                  <a:pt x="1387" y="124"/>
                  <a:pt x="1560" y="144"/>
                </a:cubicBezTo>
                <a:cubicBezTo>
                  <a:pt x="1733" y="164"/>
                  <a:pt x="1725" y="375"/>
                  <a:pt x="1856" y="376"/>
                </a:cubicBezTo>
                <a:cubicBezTo>
                  <a:pt x="1987" y="377"/>
                  <a:pt x="2064" y="139"/>
                  <a:pt x="2344" y="152"/>
                </a:cubicBezTo>
                <a:cubicBezTo>
                  <a:pt x="2624" y="165"/>
                  <a:pt x="3212" y="459"/>
                  <a:pt x="3536" y="456"/>
                </a:cubicBezTo>
                <a:cubicBezTo>
                  <a:pt x="3860" y="453"/>
                  <a:pt x="4165" y="188"/>
                  <a:pt x="4288" y="136"/>
                </a:cubicBezTo>
              </a:path>
            </a:pathLst>
          </a:custGeom>
          <a:noFill/>
          <a:ln w="76200" cap="flat" cmpd="sng">
            <a:solidFill>
              <a:schemeClr val="folHlink"/>
            </a:solidFill>
            <a:prstDash val="solid"/>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ru-RU"/>
          </a:p>
        </p:txBody>
      </p:sp>
      <p:sp>
        <p:nvSpPr>
          <p:cNvPr id="26" name="Freeform 29"/>
          <p:cNvSpPr>
            <a:spLocks/>
          </p:cNvSpPr>
          <p:nvPr/>
        </p:nvSpPr>
        <p:spPr bwMode="auto">
          <a:xfrm>
            <a:off x="4076700" y="1930400"/>
            <a:ext cx="889000" cy="381000"/>
          </a:xfrm>
          <a:custGeom>
            <a:avLst/>
            <a:gdLst>
              <a:gd name="T0" fmla="*/ 0 w 560"/>
              <a:gd name="T1" fmla="*/ 2147483647 h 240"/>
              <a:gd name="T2" fmla="*/ 2147483647 w 560"/>
              <a:gd name="T3" fmla="*/ 2147483647 h 240"/>
              <a:gd name="T4" fmla="*/ 2147483647 w 560"/>
              <a:gd name="T5" fmla="*/ 2147483647 h 240"/>
              <a:gd name="T6" fmla="*/ 2147483647 w 560"/>
              <a:gd name="T7" fmla="*/ 2147483647 h 24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60" h="240">
                <a:moveTo>
                  <a:pt x="0" y="32"/>
                </a:moveTo>
                <a:cubicBezTo>
                  <a:pt x="102" y="89"/>
                  <a:pt x="205" y="147"/>
                  <a:pt x="280" y="144"/>
                </a:cubicBezTo>
                <a:cubicBezTo>
                  <a:pt x="355" y="141"/>
                  <a:pt x="401" y="0"/>
                  <a:pt x="448" y="16"/>
                </a:cubicBezTo>
                <a:cubicBezTo>
                  <a:pt x="495" y="32"/>
                  <a:pt x="541" y="201"/>
                  <a:pt x="560" y="240"/>
                </a:cubicBezTo>
              </a:path>
            </a:pathLst>
          </a:custGeom>
          <a:noFill/>
          <a:ln w="114300" cmpd="sng">
            <a:solidFill>
              <a:schemeClr val="tx2"/>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ru-RU"/>
          </a:p>
        </p:txBody>
      </p:sp>
      <p:sp>
        <p:nvSpPr>
          <p:cNvPr id="99331" name="Rectangle 3"/>
          <p:cNvSpPr>
            <a:spLocks noGrp="1" noChangeArrowheads="1"/>
          </p:cNvSpPr>
          <p:nvPr>
            <p:ph type="ctrTitle"/>
          </p:nvPr>
        </p:nvSpPr>
        <p:spPr>
          <a:xfrm>
            <a:off x="1371600" y="1511300"/>
            <a:ext cx="6400800" cy="2273300"/>
          </a:xfrm>
          <a:effectLst>
            <a:outerShdw dist="45791" dir="2021404" algn="ctr" rotWithShape="0">
              <a:schemeClr val="bg2"/>
            </a:outerShdw>
          </a:effectLst>
          <a:extLst>
            <a:ext uri="{909E8E84-426E-40DD-AFC4-6F175D3DCCD1}">
              <a14:hiddenFill xmlns:a14="http://schemas.microsoft.com/office/drawing/2010/main" xmlns="">
                <a:solidFill>
                  <a:srgbClr val="FF3300"/>
                </a:solidFill>
              </a14:hiddenFill>
            </a:ext>
          </a:extLst>
        </p:spPr>
        <p:txBody>
          <a:bodyPr/>
          <a:lstStyle>
            <a:lvl1pPr>
              <a:defRPr>
                <a:solidFill>
                  <a:schemeClr val="tx2"/>
                </a:solidFill>
                <a:effectLst>
                  <a:outerShdw blurRad="38100" dist="38100" dir="2700000" algn="tl">
                    <a:srgbClr val="C0C0C0"/>
                  </a:outerShdw>
                </a:effectLst>
              </a:defRPr>
            </a:lvl1pPr>
          </a:lstStyle>
          <a:p>
            <a:pPr lvl="0"/>
            <a:r>
              <a:rPr lang="ru-RU" noProof="0" smtClean="0"/>
              <a:t>Образец заголовка</a:t>
            </a:r>
          </a:p>
        </p:txBody>
      </p:sp>
      <p:sp>
        <p:nvSpPr>
          <p:cNvPr id="99332" name="Rectangle 4"/>
          <p:cNvSpPr>
            <a:spLocks noGrp="1" noChangeArrowheads="1"/>
          </p:cNvSpPr>
          <p:nvPr>
            <p:ph type="subTitle" idx="1"/>
          </p:nvPr>
        </p:nvSpPr>
        <p:spPr>
          <a:xfrm>
            <a:off x="1549400" y="4051300"/>
            <a:ext cx="6032500" cy="1003300"/>
          </a:xfrm>
        </p:spPr>
        <p:txBody>
          <a:bodyPr/>
          <a:lstStyle>
            <a:lvl1pPr marL="0" indent="0" algn="ctr">
              <a:buFontTx/>
              <a:buNone/>
              <a:defRPr sz="2800">
                <a:effectLst>
                  <a:outerShdw blurRad="38100" dist="38100" dir="2700000" algn="tl">
                    <a:srgbClr val="C0C0C0"/>
                  </a:outerShdw>
                </a:effectLst>
              </a:defRPr>
            </a:lvl1pPr>
          </a:lstStyle>
          <a:p>
            <a:pPr lvl="0"/>
            <a:r>
              <a:rPr lang="ru-RU" noProof="0" smtClean="0"/>
              <a:t>Образец подзаголовка</a:t>
            </a:r>
          </a:p>
        </p:txBody>
      </p:sp>
      <p:sp>
        <p:nvSpPr>
          <p:cNvPr id="27" name="Rectangle 5"/>
          <p:cNvSpPr>
            <a:spLocks noGrp="1" noChangeArrowheads="1"/>
          </p:cNvSpPr>
          <p:nvPr>
            <p:ph type="dt" sz="half" idx="10"/>
          </p:nvPr>
        </p:nvSpPr>
        <p:spPr>
          <a:xfrm>
            <a:off x="685800" y="6248400"/>
            <a:ext cx="1905000" cy="457200"/>
          </a:xfrm>
        </p:spPr>
        <p:txBody>
          <a:bodyPr/>
          <a:lstStyle>
            <a:lvl1pPr>
              <a:defRPr/>
            </a:lvl1pPr>
          </a:lstStyle>
          <a:p>
            <a:pPr>
              <a:defRPr/>
            </a:pPr>
            <a:endParaRPr lang="ru-RU"/>
          </a:p>
        </p:txBody>
      </p:sp>
      <p:sp>
        <p:nvSpPr>
          <p:cNvPr id="28" name="Rectangle 6"/>
          <p:cNvSpPr>
            <a:spLocks noGrp="1" noChangeArrowheads="1"/>
          </p:cNvSpPr>
          <p:nvPr>
            <p:ph type="ftr" sz="quarter" idx="11"/>
          </p:nvPr>
        </p:nvSpPr>
        <p:spPr>
          <a:xfrm>
            <a:off x="3124200" y="6248400"/>
            <a:ext cx="2895600" cy="457200"/>
          </a:xfrm>
        </p:spPr>
        <p:txBody>
          <a:bodyPr/>
          <a:lstStyle>
            <a:lvl1pPr>
              <a:defRPr/>
            </a:lvl1pPr>
          </a:lstStyle>
          <a:p>
            <a:pPr>
              <a:defRPr/>
            </a:pPr>
            <a:r>
              <a:rPr lang="en-US"/>
              <a:t>www.ZHARAR.com</a:t>
            </a:r>
            <a:endParaRPr lang="ru-RU"/>
          </a:p>
        </p:txBody>
      </p:sp>
      <p:sp>
        <p:nvSpPr>
          <p:cNvPr id="29" name="Rectangle 7"/>
          <p:cNvSpPr>
            <a:spLocks noGrp="1" noChangeArrowheads="1"/>
          </p:cNvSpPr>
          <p:nvPr>
            <p:ph type="sldNum" sz="quarter" idx="12"/>
          </p:nvPr>
        </p:nvSpPr>
        <p:spPr>
          <a:xfrm>
            <a:off x="6553200" y="6248400"/>
            <a:ext cx="1905000" cy="457200"/>
          </a:xfrm>
        </p:spPr>
        <p:txBody>
          <a:bodyPr/>
          <a:lstStyle>
            <a:lvl1pPr>
              <a:defRPr/>
            </a:lvl1pPr>
          </a:lstStyle>
          <a:p>
            <a:pPr>
              <a:defRPr/>
            </a:pPr>
            <a:fld id="{52325CF9-6DD9-4A3B-BD28-6E8C477498FD}" type="slidenum">
              <a:rPr lang="ru-RU"/>
              <a:pPr>
                <a:defRPr/>
              </a:pPr>
              <a:t>‹#›</a:t>
            </a:fld>
            <a:endParaRPr lang="ru-RU"/>
          </a:p>
        </p:txBody>
      </p:sp>
    </p:spTree>
    <p:extLst>
      <p:ext uri="{BB962C8B-B14F-4D97-AF65-F5344CB8AC3E}">
        <p14:creationId xmlns:p14="http://schemas.microsoft.com/office/powerpoint/2010/main" xmlns="" val="26742323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5"/>
          <p:cNvSpPr>
            <a:spLocks noGrp="1" noChangeArrowheads="1"/>
          </p:cNvSpPr>
          <p:nvPr>
            <p:ph type="dt" sz="half" idx="10"/>
          </p:nvPr>
        </p:nvSpPr>
        <p:spPr>
          <a:ln/>
        </p:spPr>
        <p:txBody>
          <a:bodyPr/>
          <a:lstStyle>
            <a:lvl1pPr>
              <a:defRPr/>
            </a:lvl1pPr>
          </a:lstStyle>
          <a:p>
            <a:pPr>
              <a:defRPr/>
            </a:pPr>
            <a:endParaRPr lang="ru-RU"/>
          </a:p>
        </p:txBody>
      </p:sp>
      <p:sp>
        <p:nvSpPr>
          <p:cNvPr id="5" name="Rectangle 6"/>
          <p:cNvSpPr>
            <a:spLocks noGrp="1" noChangeArrowheads="1"/>
          </p:cNvSpPr>
          <p:nvPr>
            <p:ph type="ftr" sz="quarter" idx="11"/>
          </p:nvPr>
        </p:nvSpPr>
        <p:spPr>
          <a:ln/>
        </p:spPr>
        <p:txBody>
          <a:bodyPr/>
          <a:lstStyle>
            <a:lvl1pPr>
              <a:defRPr/>
            </a:lvl1pPr>
          </a:lstStyle>
          <a:p>
            <a:pPr>
              <a:defRPr/>
            </a:pPr>
            <a:r>
              <a:rPr lang="en-US"/>
              <a:t>www.ZHARAR.com</a:t>
            </a:r>
            <a:endParaRPr lang="ru-RU"/>
          </a:p>
        </p:txBody>
      </p:sp>
      <p:sp>
        <p:nvSpPr>
          <p:cNvPr id="6" name="Rectangle 7"/>
          <p:cNvSpPr>
            <a:spLocks noGrp="1" noChangeArrowheads="1"/>
          </p:cNvSpPr>
          <p:nvPr>
            <p:ph type="sldNum" sz="quarter" idx="12"/>
          </p:nvPr>
        </p:nvSpPr>
        <p:spPr>
          <a:ln/>
        </p:spPr>
        <p:txBody>
          <a:bodyPr/>
          <a:lstStyle>
            <a:lvl1pPr>
              <a:defRPr/>
            </a:lvl1pPr>
          </a:lstStyle>
          <a:p>
            <a:pPr>
              <a:defRPr/>
            </a:pPr>
            <a:fld id="{5B6CEDCB-0509-44F7-B0DB-55A7D1D846FA}" type="slidenum">
              <a:rPr lang="ru-RU"/>
              <a:pPr>
                <a:defRPr/>
              </a:pPr>
              <a:t>‹#›</a:t>
            </a:fld>
            <a:endParaRPr lang="ru-RU"/>
          </a:p>
        </p:txBody>
      </p:sp>
    </p:spTree>
    <p:extLst>
      <p:ext uri="{BB962C8B-B14F-4D97-AF65-F5344CB8AC3E}">
        <p14:creationId xmlns:p14="http://schemas.microsoft.com/office/powerpoint/2010/main" xmlns="" val="11668804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5"/>
          <p:cNvSpPr>
            <a:spLocks noGrp="1" noChangeArrowheads="1"/>
          </p:cNvSpPr>
          <p:nvPr>
            <p:ph type="dt" sz="half" idx="10"/>
          </p:nvPr>
        </p:nvSpPr>
        <p:spPr>
          <a:ln/>
        </p:spPr>
        <p:txBody>
          <a:bodyPr/>
          <a:lstStyle>
            <a:lvl1pPr>
              <a:defRPr/>
            </a:lvl1pPr>
          </a:lstStyle>
          <a:p>
            <a:pPr>
              <a:defRPr/>
            </a:pPr>
            <a:endParaRPr lang="ru-RU"/>
          </a:p>
        </p:txBody>
      </p:sp>
      <p:sp>
        <p:nvSpPr>
          <p:cNvPr id="5" name="Rectangle 6"/>
          <p:cNvSpPr>
            <a:spLocks noGrp="1" noChangeArrowheads="1"/>
          </p:cNvSpPr>
          <p:nvPr>
            <p:ph type="ftr" sz="quarter" idx="11"/>
          </p:nvPr>
        </p:nvSpPr>
        <p:spPr>
          <a:ln/>
        </p:spPr>
        <p:txBody>
          <a:bodyPr/>
          <a:lstStyle>
            <a:lvl1pPr>
              <a:defRPr/>
            </a:lvl1pPr>
          </a:lstStyle>
          <a:p>
            <a:pPr>
              <a:defRPr/>
            </a:pPr>
            <a:r>
              <a:rPr lang="en-US"/>
              <a:t>www.ZHARAR.com</a:t>
            </a:r>
            <a:endParaRPr lang="ru-RU"/>
          </a:p>
        </p:txBody>
      </p:sp>
      <p:sp>
        <p:nvSpPr>
          <p:cNvPr id="6" name="Rectangle 7"/>
          <p:cNvSpPr>
            <a:spLocks noGrp="1" noChangeArrowheads="1"/>
          </p:cNvSpPr>
          <p:nvPr>
            <p:ph type="sldNum" sz="quarter" idx="12"/>
          </p:nvPr>
        </p:nvSpPr>
        <p:spPr>
          <a:ln/>
        </p:spPr>
        <p:txBody>
          <a:bodyPr/>
          <a:lstStyle>
            <a:lvl1pPr>
              <a:defRPr/>
            </a:lvl1pPr>
          </a:lstStyle>
          <a:p>
            <a:pPr>
              <a:defRPr/>
            </a:pPr>
            <a:fld id="{D6D0C6B3-C1CE-4132-93D6-B34CEC7AAC57}" type="slidenum">
              <a:rPr lang="ru-RU"/>
              <a:pPr>
                <a:defRPr/>
              </a:pPr>
              <a:t>‹#›</a:t>
            </a:fld>
            <a:endParaRPr lang="ru-RU"/>
          </a:p>
        </p:txBody>
      </p:sp>
    </p:spTree>
    <p:extLst>
      <p:ext uri="{BB962C8B-B14F-4D97-AF65-F5344CB8AC3E}">
        <p14:creationId xmlns:p14="http://schemas.microsoft.com/office/powerpoint/2010/main" xmlns="" val="7038502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685800" y="1828800"/>
            <a:ext cx="3771900" cy="3657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10100" y="1828800"/>
            <a:ext cx="3771900" cy="3657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5"/>
          <p:cNvSpPr>
            <a:spLocks noGrp="1" noChangeArrowheads="1"/>
          </p:cNvSpPr>
          <p:nvPr>
            <p:ph type="dt" sz="half" idx="10"/>
          </p:nvPr>
        </p:nvSpPr>
        <p:spPr>
          <a:ln/>
        </p:spPr>
        <p:txBody>
          <a:bodyPr/>
          <a:lstStyle>
            <a:lvl1pPr>
              <a:defRPr/>
            </a:lvl1pPr>
          </a:lstStyle>
          <a:p>
            <a:pPr>
              <a:defRPr/>
            </a:pPr>
            <a:endParaRPr lang="ru-RU"/>
          </a:p>
        </p:txBody>
      </p:sp>
      <p:sp>
        <p:nvSpPr>
          <p:cNvPr id="6" name="Rectangle 6"/>
          <p:cNvSpPr>
            <a:spLocks noGrp="1" noChangeArrowheads="1"/>
          </p:cNvSpPr>
          <p:nvPr>
            <p:ph type="ftr" sz="quarter" idx="11"/>
          </p:nvPr>
        </p:nvSpPr>
        <p:spPr>
          <a:ln/>
        </p:spPr>
        <p:txBody>
          <a:bodyPr/>
          <a:lstStyle>
            <a:lvl1pPr>
              <a:defRPr/>
            </a:lvl1pPr>
          </a:lstStyle>
          <a:p>
            <a:pPr>
              <a:defRPr/>
            </a:pPr>
            <a:r>
              <a:rPr lang="en-US"/>
              <a:t>www.ZHARAR.com</a:t>
            </a:r>
            <a:endParaRPr lang="ru-RU"/>
          </a:p>
        </p:txBody>
      </p:sp>
      <p:sp>
        <p:nvSpPr>
          <p:cNvPr id="7" name="Rectangle 7"/>
          <p:cNvSpPr>
            <a:spLocks noGrp="1" noChangeArrowheads="1"/>
          </p:cNvSpPr>
          <p:nvPr>
            <p:ph type="sldNum" sz="quarter" idx="12"/>
          </p:nvPr>
        </p:nvSpPr>
        <p:spPr>
          <a:ln/>
        </p:spPr>
        <p:txBody>
          <a:bodyPr/>
          <a:lstStyle>
            <a:lvl1pPr>
              <a:defRPr/>
            </a:lvl1pPr>
          </a:lstStyle>
          <a:p>
            <a:pPr>
              <a:defRPr/>
            </a:pPr>
            <a:fld id="{25EBECCB-66A6-4DF3-A04E-77D4610DF86D}" type="slidenum">
              <a:rPr lang="ru-RU"/>
              <a:pPr>
                <a:defRPr/>
              </a:pPr>
              <a:t>‹#›</a:t>
            </a:fld>
            <a:endParaRPr lang="ru-RU"/>
          </a:p>
        </p:txBody>
      </p:sp>
    </p:spTree>
    <p:extLst>
      <p:ext uri="{BB962C8B-B14F-4D97-AF65-F5344CB8AC3E}">
        <p14:creationId xmlns:p14="http://schemas.microsoft.com/office/powerpoint/2010/main" xmlns="" val="1700267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5"/>
          <p:cNvSpPr>
            <a:spLocks noGrp="1" noChangeArrowheads="1"/>
          </p:cNvSpPr>
          <p:nvPr>
            <p:ph type="dt" sz="half" idx="10"/>
          </p:nvPr>
        </p:nvSpPr>
        <p:spPr>
          <a:ln/>
        </p:spPr>
        <p:txBody>
          <a:bodyPr/>
          <a:lstStyle>
            <a:lvl1pPr>
              <a:defRPr/>
            </a:lvl1pPr>
          </a:lstStyle>
          <a:p>
            <a:pPr>
              <a:defRPr/>
            </a:pPr>
            <a:endParaRPr lang="ru-RU"/>
          </a:p>
        </p:txBody>
      </p:sp>
      <p:sp>
        <p:nvSpPr>
          <p:cNvPr id="8" name="Rectangle 6"/>
          <p:cNvSpPr>
            <a:spLocks noGrp="1" noChangeArrowheads="1"/>
          </p:cNvSpPr>
          <p:nvPr>
            <p:ph type="ftr" sz="quarter" idx="11"/>
          </p:nvPr>
        </p:nvSpPr>
        <p:spPr>
          <a:ln/>
        </p:spPr>
        <p:txBody>
          <a:bodyPr/>
          <a:lstStyle>
            <a:lvl1pPr>
              <a:defRPr/>
            </a:lvl1pPr>
          </a:lstStyle>
          <a:p>
            <a:pPr>
              <a:defRPr/>
            </a:pPr>
            <a:r>
              <a:rPr lang="en-US"/>
              <a:t>www.ZHARAR.com</a:t>
            </a:r>
            <a:endParaRPr lang="ru-RU"/>
          </a:p>
        </p:txBody>
      </p:sp>
      <p:sp>
        <p:nvSpPr>
          <p:cNvPr id="9" name="Rectangle 7"/>
          <p:cNvSpPr>
            <a:spLocks noGrp="1" noChangeArrowheads="1"/>
          </p:cNvSpPr>
          <p:nvPr>
            <p:ph type="sldNum" sz="quarter" idx="12"/>
          </p:nvPr>
        </p:nvSpPr>
        <p:spPr>
          <a:ln/>
        </p:spPr>
        <p:txBody>
          <a:bodyPr/>
          <a:lstStyle>
            <a:lvl1pPr>
              <a:defRPr/>
            </a:lvl1pPr>
          </a:lstStyle>
          <a:p>
            <a:pPr>
              <a:defRPr/>
            </a:pPr>
            <a:fld id="{02AC5FDD-DBD6-4575-A134-E5CE98E6B807}" type="slidenum">
              <a:rPr lang="ru-RU"/>
              <a:pPr>
                <a:defRPr/>
              </a:pPr>
              <a:t>‹#›</a:t>
            </a:fld>
            <a:endParaRPr lang="ru-RU"/>
          </a:p>
        </p:txBody>
      </p:sp>
    </p:spTree>
    <p:extLst>
      <p:ext uri="{BB962C8B-B14F-4D97-AF65-F5344CB8AC3E}">
        <p14:creationId xmlns:p14="http://schemas.microsoft.com/office/powerpoint/2010/main" xmlns="" val="2933427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5"/>
          <p:cNvSpPr>
            <a:spLocks noGrp="1" noChangeArrowheads="1"/>
          </p:cNvSpPr>
          <p:nvPr>
            <p:ph type="dt" sz="half" idx="10"/>
          </p:nvPr>
        </p:nvSpPr>
        <p:spPr>
          <a:ln/>
        </p:spPr>
        <p:txBody>
          <a:bodyPr/>
          <a:lstStyle>
            <a:lvl1pPr>
              <a:defRPr/>
            </a:lvl1pPr>
          </a:lstStyle>
          <a:p>
            <a:pPr>
              <a:defRPr/>
            </a:pPr>
            <a:endParaRPr lang="ru-RU"/>
          </a:p>
        </p:txBody>
      </p:sp>
      <p:sp>
        <p:nvSpPr>
          <p:cNvPr id="4" name="Rectangle 6"/>
          <p:cNvSpPr>
            <a:spLocks noGrp="1" noChangeArrowheads="1"/>
          </p:cNvSpPr>
          <p:nvPr>
            <p:ph type="ftr" sz="quarter" idx="11"/>
          </p:nvPr>
        </p:nvSpPr>
        <p:spPr>
          <a:ln/>
        </p:spPr>
        <p:txBody>
          <a:bodyPr/>
          <a:lstStyle>
            <a:lvl1pPr>
              <a:defRPr/>
            </a:lvl1pPr>
          </a:lstStyle>
          <a:p>
            <a:pPr>
              <a:defRPr/>
            </a:pPr>
            <a:r>
              <a:rPr lang="en-US"/>
              <a:t>www.ZHARAR.com</a:t>
            </a:r>
            <a:endParaRPr lang="ru-RU"/>
          </a:p>
        </p:txBody>
      </p:sp>
      <p:sp>
        <p:nvSpPr>
          <p:cNvPr id="5" name="Rectangle 7"/>
          <p:cNvSpPr>
            <a:spLocks noGrp="1" noChangeArrowheads="1"/>
          </p:cNvSpPr>
          <p:nvPr>
            <p:ph type="sldNum" sz="quarter" idx="12"/>
          </p:nvPr>
        </p:nvSpPr>
        <p:spPr>
          <a:ln/>
        </p:spPr>
        <p:txBody>
          <a:bodyPr/>
          <a:lstStyle>
            <a:lvl1pPr>
              <a:defRPr/>
            </a:lvl1pPr>
          </a:lstStyle>
          <a:p>
            <a:pPr>
              <a:defRPr/>
            </a:pPr>
            <a:fld id="{50CC8E28-B715-4754-8726-0B8224ED5CF4}" type="slidenum">
              <a:rPr lang="ru-RU"/>
              <a:pPr>
                <a:defRPr/>
              </a:pPr>
              <a:t>‹#›</a:t>
            </a:fld>
            <a:endParaRPr lang="ru-RU"/>
          </a:p>
        </p:txBody>
      </p:sp>
    </p:spTree>
    <p:extLst>
      <p:ext uri="{BB962C8B-B14F-4D97-AF65-F5344CB8AC3E}">
        <p14:creationId xmlns:p14="http://schemas.microsoft.com/office/powerpoint/2010/main" xmlns="" val="12521184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endParaRPr lang="ru-RU"/>
          </a:p>
        </p:txBody>
      </p:sp>
      <p:sp>
        <p:nvSpPr>
          <p:cNvPr id="3" name="Rectangle 6"/>
          <p:cNvSpPr>
            <a:spLocks noGrp="1" noChangeArrowheads="1"/>
          </p:cNvSpPr>
          <p:nvPr>
            <p:ph type="ftr" sz="quarter" idx="11"/>
          </p:nvPr>
        </p:nvSpPr>
        <p:spPr>
          <a:ln/>
        </p:spPr>
        <p:txBody>
          <a:bodyPr/>
          <a:lstStyle>
            <a:lvl1pPr>
              <a:defRPr/>
            </a:lvl1pPr>
          </a:lstStyle>
          <a:p>
            <a:pPr>
              <a:defRPr/>
            </a:pPr>
            <a:r>
              <a:rPr lang="en-US"/>
              <a:t>www.ZHARAR.com</a:t>
            </a:r>
            <a:endParaRPr lang="ru-RU"/>
          </a:p>
        </p:txBody>
      </p:sp>
      <p:sp>
        <p:nvSpPr>
          <p:cNvPr id="4" name="Rectangle 7"/>
          <p:cNvSpPr>
            <a:spLocks noGrp="1" noChangeArrowheads="1"/>
          </p:cNvSpPr>
          <p:nvPr>
            <p:ph type="sldNum" sz="quarter" idx="12"/>
          </p:nvPr>
        </p:nvSpPr>
        <p:spPr>
          <a:ln/>
        </p:spPr>
        <p:txBody>
          <a:bodyPr/>
          <a:lstStyle>
            <a:lvl1pPr>
              <a:defRPr/>
            </a:lvl1pPr>
          </a:lstStyle>
          <a:p>
            <a:pPr>
              <a:defRPr/>
            </a:pPr>
            <a:fld id="{EEB34C2E-AEEA-4744-9D59-0ECA8A9A0469}" type="slidenum">
              <a:rPr lang="ru-RU"/>
              <a:pPr>
                <a:defRPr/>
              </a:pPr>
              <a:t>‹#›</a:t>
            </a:fld>
            <a:endParaRPr lang="ru-RU"/>
          </a:p>
        </p:txBody>
      </p:sp>
    </p:spTree>
    <p:extLst>
      <p:ext uri="{BB962C8B-B14F-4D97-AF65-F5344CB8AC3E}">
        <p14:creationId xmlns:p14="http://schemas.microsoft.com/office/powerpoint/2010/main" xmlns="" val="16502842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5"/>
          <p:cNvSpPr>
            <a:spLocks noGrp="1" noChangeArrowheads="1"/>
          </p:cNvSpPr>
          <p:nvPr>
            <p:ph type="dt" sz="half" idx="10"/>
          </p:nvPr>
        </p:nvSpPr>
        <p:spPr>
          <a:ln/>
        </p:spPr>
        <p:txBody>
          <a:bodyPr/>
          <a:lstStyle>
            <a:lvl1pPr>
              <a:defRPr/>
            </a:lvl1pPr>
          </a:lstStyle>
          <a:p>
            <a:pPr>
              <a:defRPr/>
            </a:pPr>
            <a:endParaRPr lang="ru-RU"/>
          </a:p>
        </p:txBody>
      </p:sp>
      <p:sp>
        <p:nvSpPr>
          <p:cNvPr id="6" name="Rectangle 6"/>
          <p:cNvSpPr>
            <a:spLocks noGrp="1" noChangeArrowheads="1"/>
          </p:cNvSpPr>
          <p:nvPr>
            <p:ph type="ftr" sz="quarter" idx="11"/>
          </p:nvPr>
        </p:nvSpPr>
        <p:spPr>
          <a:ln/>
        </p:spPr>
        <p:txBody>
          <a:bodyPr/>
          <a:lstStyle>
            <a:lvl1pPr>
              <a:defRPr/>
            </a:lvl1pPr>
          </a:lstStyle>
          <a:p>
            <a:pPr>
              <a:defRPr/>
            </a:pPr>
            <a:r>
              <a:rPr lang="en-US"/>
              <a:t>www.ZHARAR.com</a:t>
            </a:r>
            <a:endParaRPr lang="ru-RU"/>
          </a:p>
        </p:txBody>
      </p:sp>
      <p:sp>
        <p:nvSpPr>
          <p:cNvPr id="7" name="Rectangle 7"/>
          <p:cNvSpPr>
            <a:spLocks noGrp="1" noChangeArrowheads="1"/>
          </p:cNvSpPr>
          <p:nvPr>
            <p:ph type="sldNum" sz="quarter" idx="12"/>
          </p:nvPr>
        </p:nvSpPr>
        <p:spPr>
          <a:ln/>
        </p:spPr>
        <p:txBody>
          <a:bodyPr/>
          <a:lstStyle>
            <a:lvl1pPr>
              <a:defRPr/>
            </a:lvl1pPr>
          </a:lstStyle>
          <a:p>
            <a:pPr>
              <a:defRPr/>
            </a:pPr>
            <a:fld id="{05DC949A-59A9-46FC-B12D-BEB90B49A239}" type="slidenum">
              <a:rPr lang="ru-RU"/>
              <a:pPr>
                <a:defRPr/>
              </a:pPr>
              <a:t>‹#›</a:t>
            </a:fld>
            <a:endParaRPr lang="ru-RU"/>
          </a:p>
        </p:txBody>
      </p:sp>
    </p:spTree>
    <p:extLst>
      <p:ext uri="{BB962C8B-B14F-4D97-AF65-F5344CB8AC3E}">
        <p14:creationId xmlns:p14="http://schemas.microsoft.com/office/powerpoint/2010/main" xmlns="" val="17459925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5"/>
          <p:cNvSpPr>
            <a:spLocks noGrp="1" noChangeArrowheads="1"/>
          </p:cNvSpPr>
          <p:nvPr>
            <p:ph type="dt" sz="half" idx="10"/>
          </p:nvPr>
        </p:nvSpPr>
        <p:spPr>
          <a:ln/>
        </p:spPr>
        <p:txBody>
          <a:bodyPr/>
          <a:lstStyle>
            <a:lvl1pPr>
              <a:defRPr/>
            </a:lvl1pPr>
          </a:lstStyle>
          <a:p>
            <a:pPr>
              <a:defRPr/>
            </a:pPr>
            <a:endParaRPr lang="ru-RU"/>
          </a:p>
        </p:txBody>
      </p:sp>
      <p:sp>
        <p:nvSpPr>
          <p:cNvPr id="6" name="Rectangle 6"/>
          <p:cNvSpPr>
            <a:spLocks noGrp="1" noChangeArrowheads="1"/>
          </p:cNvSpPr>
          <p:nvPr>
            <p:ph type="ftr" sz="quarter" idx="11"/>
          </p:nvPr>
        </p:nvSpPr>
        <p:spPr>
          <a:ln/>
        </p:spPr>
        <p:txBody>
          <a:bodyPr/>
          <a:lstStyle>
            <a:lvl1pPr>
              <a:defRPr/>
            </a:lvl1pPr>
          </a:lstStyle>
          <a:p>
            <a:pPr>
              <a:defRPr/>
            </a:pPr>
            <a:r>
              <a:rPr lang="en-US"/>
              <a:t>www.ZHARAR.com</a:t>
            </a:r>
            <a:endParaRPr lang="ru-RU"/>
          </a:p>
        </p:txBody>
      </p:sp>
      <p:sp>
        <p:nvSpPr>
          <p:cNvPr id="7" name="Rectangle 7"/>
          <p:cNvSpPr>
            <a:spLocks noGrp="1" noChangeArrowheads="1"/>
          </p:cNvSpPr>
          <p:nvPr>
            <p:ph type="sldNum" sz="quarter" idx="12"/>
          </p:nvPr>
        </p:nvSpPr>
        <p:spPr>
          <a:ln/>
        </p:spPr>
        <p:txBody>
          <a:bodyPr/>
          <a:lstStyle>
            <a:lvl1pPr>
              <a:defRPr/>
            </a:lvl1pPr>
          </a:lstStyle>
          <a:p>
            <a:pPr>
              <a:defRPr/>
            </a:pPr>
            <a:fld id="{8551841C-DBC8-4A88-ACA0-7C72B7CCC395}" type="slidenum">
              <a:rPr lang="ru-RU"/>
              <a:pPr>
                <a:defRPr/>
              </a:pPr>
              <a:t>‹#›</a:t>
            </a:fld>
            <a:endParaRPr lang="ru-RU"/>
          </a:p>
        </p:txBody>
      </p:sp>
    </p:spTree>
    <p:extLst>
      <p:ext uri="{BB962C8B-B14F-4D97-AF65-F5344CB8AC3E}">
        <p14:creationId xmlns:p14="http://schemas.microsoft.com/office/powerpoint/2010/main" xmlns="" val="5622068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5"/>
          <p:cNvSpPr>
            <a:spLocks noGrp="1" noChangeArrowheads="1"/>
          </p:cNvSpPr>
          <p:nvPr>
            <p:ph type="dt" sz="half" idx="10"/>
          </p:nvPr>
        </p:nvSpPr>
        <p:spPr>
          <a:ln/>
        </p:spPr>
        <p:txBody>
          <a:bodyPr/>
          <a:lstStyle>
            <a:lvl1pPr>
              <a:defRPr/>
            </a:lvl1pPr>
          </a:lstStyle>
          <a:p>
            <a:pPr>
              <a:defRPr/>
            </a:pPr>
            <a:endParaRPr lang="ru-RU"/>
          </a:p>
        </p:txBody>
      </p:sp>
      <p:sp>
        <p:nvSpPr>
          <p:cNvPr id="5" name="Rectangle 6"/>
          <p:cNvSpPr>
            <a:spLocks noGrp="1" noChangeArrowheads="1"/>
          </p:cNvSpPr>
          <p:nvPr>
            <p:ph type="ftr" sz="quarter" idx="11"/>
          </p:nvPr>
        </p:nvSpPr>
        <p:spPr>
          <a:ln/>
        </p:spPr>
        <p:txBody>
          <a:bodyPr/>
          <a:lstStyle>
            <a:lvl1pPr>
              <a:defRPr/>
            </a:lvl1pPr>
          </a:lstStyle>
          <a:p>
            <a:pPr>
              <a:defRPr/>
            </a:pPr>
            <a:r>
              <a:rPr lang="en-US"/>
              <a:t>www.ZHARAR.com</a:t>
            </a:r>
            <a:endParaRPr lang="ru-RU"/>
          </a:p>
        </p:txBody>
      </p:sp>
      <p:sp>
        <p:nvSpPr>
          <p:cNvPr id="6" name="Rectangle 7"/>
          <p:cNvSpPr>
            <a:spLocks noGrp="1" noChangeArrowheads="1"/>
          </p:cNvSpPr>
          <p:nvPr>
            <p:ph type="sldNum" sz="quarter" idx="12"/>
          </p:nvPr>
        </p:nvSpPr>
        <p:spPr>
          <a:ln/>
        </p:spPr>
        <p:txBody>
          <a:bodyPr/>
          <a:lstStyle>
            <a:lvl1pPr>
              <a:defRPr/>
            </a:lvl1pPr>
          </a:lstStyle>
          <a:p>
            <a:pPr>
              <a:defRPr/>
            </a:pPr>
            <a:fld id="{89630AD0-360D-466C-8801-7B5FACE5C7EE}" type="slidenum">
              <a:rPr lang="ru-RU"/>
              <a:pPr>
                <a:defRPr/>
              </a:pPr>
              <a:t>‹#›</a:t>
            </a:fld>
            <a:endParaRPr lang="ru-RU"/>
          </a:p>
        </p:txBody>
      </p:sp>
    </p:spTree>
    <p:extLst>
      <p:ext uri="{BB962C8B-B14F-4D97-AF65-F5344CB8AC3E}">
        <p14:creationId xmlns:p14="http://schemas.microsoft.com/office/powerpoint/2010/main" xmlns="" val="2790287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457950" y="152400"/>
            <a:ext cx="1924050" cy="533400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685800" y="152400"/>
            <a:ext cx="5619750" cy="53340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5"/>
          <p:cNvSpPr>
            <a:spLocks noGrp="1" noChangeArrowheads="1"/>
          </p:cNvSpPr>
          <p:nvPr>
            <p:ph type="dt" sz="half" idx="10"/>
          </p:nvPr>
        </p:nvSpPr>
        <p:spPr>
          <a:ln/>
        </p:spPr>
        <p:txBody>
          <a:bodyPr/>
          <a:lstStyle>
            <a:lvl1pPr>
              <a:defRPr/>
            </a:lvl1pPr>
          </a:lstStyle>
          <a:p>
            <a:pPr>
              <a:defRPr/>
            </a:pPr>
            <a:endParaRPr lang="ru-RU"/>
          </a:p>
        </p:txBody>
      </p:sp>
      <p:sp>
        <p:nvSpPr>
          <p:cNvPr id="5" name="Rectangle 6"/>
          <p:cNvSpPr>
            <a:spLocks noGrp="1" noChangeArrowheads="1"/>
          </p:cNvSpPr>
          <p:nvPr>
            <p:ph type="ftr" sz="quarter" idx="11"/>
          </p:nvPr>
        </p:nvSpPr>
        <p:spPr>
          <a:ln/>
        </p:spPr>
        <p:txBody>
          <a:bodyPr/>
          <a:lstStyle>
            <a:lvl1pPr>
              <a:defRPr/>
            </a:lvl1pPr>
          </a:lstStyle>
          <a:p>
            <a:pPr>
              <a:defRPr/>
            </a:pPr>
            <a:r>
              <a:rPr lang="en-US"/>
              <a:t>www.ZHARAR.com</a:t>
            </a:r>
            <a:endParaRPr lang="ru-RU"/>
          </a:p>
        </p:txBody>
      </p:sp>
      <p:sp>
        <p:nvSpPr>
          <p:cNvPr id="6" name="Rectangle 7"/>
          <p:cNvSpPr>
            <a:spLocks noGrp="1" noChangeArrowheads="1"/>
          </p:cNvSpPr>
          <p:nvPr>
            <p:ph type="sldNum" sz="quarter" idx="12"/>
          </p:nvPr>
        </p:nvSpPr>
        <p:spPr>
          <a:ln/>
        </p:spPr>
        <p:txBody>
          <a:bodyPr/>
          <a:lstStyle>
            <a:lvl1pPr>
              <a:defRPr/>
            </a:lvl1pPr>
          </a:lstStyle>
          <a:p>
            <a:pPr>
              <a:defRPr/>
            </a:pPr>
            <a:fld id="{5A29B521-975E-427C-BFCC-DE82DA57EA88}" type="slidenum">
              <a:rPr lang="ru-RU"/>
              <a:pPr>
                <a:defRPr/>
              </a:pPr>
              <a:t>‹#›</a:t>
            </a:fld>
            <a:endParaRPr lang="ru-RU"/>
          </a:p>
        </p:txBody>
      </p:sp>
    </p:spTree>
    <p:extLst>
      <p:ext uri="{BB962C8B-B14F-4D97-AF65-F5344CB8AC3E}">
        <p14:creationId xmlns:p14="http://schemas.microsoft.com/office/powerpoint/2010/main" xmlns="" val="10863950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Freeform 2"/>
          <p:cNvSpPr>
            <a:spLocks/>
          </p:cNvSpPr>
          <p:nvPr/>
        </p:nvSpPr>
        <p:spPr bwMode="auto">
          <a:xfrm rot="-3172564">
            <a:off x="7777957" y="-15081"/>
            <a:ext cx="1162050" cy="2084387"/>
          </a:xfrm>
          <a:custGeom>
            <a:avLst/>
            <a:gdLst>
              <a:gd name="T0" fmla="*/ 2147483647 w 2903"/>
              <a:gd name="T1" fmla="*/ 2147483647 h 3686"/>
              <a:gd name="T2" fmla="*/ 2147483647 w 2903"/>
              <a:gd name="T3" fmla="*/ 2147483647 h 3686"/>
              <a:gd name="T4" fmla="*/ 2147483647 w 2903"/>
              <a:gd name="T5" fmla="*/ 0 h 3686"/>
              <a:gd name="T6" fmla="*/ 2147483647 w 2903"/>
              <a:gd name="T7" fmla="*/ 2147483647 h 3686"/>
              <a:gd name="T8" fmla="*/ 2147483647 w 2903"/>
              <a:gd name="T9" fmla="*/ 2147483647 h 3686"/>
              <a:gd name="T10" fmla="*/ 0 w 2903"/>
              <a:gd name="T11" fmla="*/ 2147483647 h 3686"/>
              <a:gd name="T12" fmla="*/ 2147483647 w 2903"/>
              <a:gd name="T13" fmla="*/ 2147483647 h 3686"/>
              <a:gd name="T14" fmla="*/ 2147483647 w 2903"/>
              <a:gd name="T15" fmla="*/ 2147483647 h 3686"/>
              <a:gd name="T16" fmla="*/ 2147483647 w 2903"/>
              <a:gd name="T17" fmla="*/ 2147483647 h 3686"/>
              <a:gd name="T18" fmla="*/ 2147483647 w 2903"/>
              <a:gd name="T19" fmla="*/ 2147483647 h 3686"/>
              <a:gd name="T20" fmla="*/ 2147483647 w 2903"/>
              <a:gd name="T21" fmla="*/ 2147483647 h 368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903" h="3686">
                <a:moveTo>
                  <a:pt x="2903" y="433"/>
                </a:moveTo>
                <a:lnTo>
                  <a:pt x="2565" y="80"/>
                </a:lnTo>
                <a:lnTo>
                  <a:pt x="2241" y="0"/>
                </a:lnTo>
                <a:lnTo>
                  <a:pt x="110" y="2811"/>
                </a:lnTo>
                <a:lnTo>
                  <a:pt x="110" y="3228"/>
                </a:lnTo>
                <a:lnTo>
                  <a:pt x="0" y="3631"/>
                </a:lnTo>
                <a:lnTo>
                  <a:pt x="72" y="3686"/>
                </a:lnTo>
                <a:lnTo>
                  <a:pt x="441" y="3355"/>
                </a:lnTo>
                <a:lnTo>
                  <a:pt x="740" y="3228"/>
                </a:lnTo>
                <a:lnTo>
                  <a:pt x="2903" y="43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1027" name="Rectangle 3"/>
          <p:cNvSpPr>
            <a:spLocks noGrp="1" noChangeArrowheads="1"/>
          </p:cNvSpPr>
          <p:nvPr>
            <p:ph type="title"/>
          </p:nvPr>
        </p:nvSpPr>
        <p:spPr bwMode="auto">
          <a:xfrm>
            <a:off x="685800" y="152400"/>
            <a:ext cx="6870700" cy="1600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ru-RU" smtClean="0"/>
              <a:t>Образец заголовка</a:t>
            </a:r>
          </a:p>
        </p:txBody>
      </p:sp>
      <p:sp>
        <p:nvSpPr>
          <p:cNvPr id="1028" name="Rectangle 4"/>
          <p:cNvSpPr>
            <a:spLocks noGrp="1" noChangeArrowheads="1"/>
          </p:cNvSpPr>
          <p:nvPr>
            <p:ph type="body" idx="1"/>
          </p:nvPr>
        </p:nvSpPr>
        <p:spPr bwMode="auto">
          <a:xfrm>
            <a:off x="685800" y="1828800"/>
            <a:ext cx="7696200" cy="3657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98309" name="Rectangle 5"/>
          <p:cNvSpPr>
            <a:spLocks noGrp="1" noChangeArrowheads="1"/>
          </p:cNvSpPr>
          <p:nvPr>
            <p:ph type="dt" sz="half" idx="2"/>
          </p:nvPr>
        </p:nvSpPr>
        <p:spPr bwMode="auto">
          <a:xfrm>
            <a:off x="13716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400"/>
            </a:lvl1pPr>
          </a:lstStyle>
          <a:p>
            <a:pPr>
              <a:defRPr/>
            </a:pPr>
            <a:endParaRPr lang="ru-RU"/>
          </a:p>
        </p:txBody>
      </p:sp>
      <p:sp>
        <p:nvSpPr>
          <p:cNvPr id="98310" name="Rectangle 6"/>
          <p:cNvSpPr>
            <a:spLocks noGrp="1" noChangeArrowheads="1"/>
          </p:cNvSpPr>
          <p:nvPr>
            <p:ph type="ftr" sz="quarter" idx="3"/>
          </p:nvPr>
        </p:nvSpPr>
        <p:spPr bwMode="auto">
          <a:xfrm>
            <a:off x="35560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a:defRPr sz="1400"/>
            </a:lvl1pPr>
          </a:lstStyle>
          <a:p>
            <a:pPr>
              <a:defRPr/>
            </a:pPr>
            <a:r>
              <a:rPr lang="en-US"/>
              <a:t>www.ZHARAR.com</a:t>
            </a:r>
            <a:endParaRPr lang="ru-RU"/>
          </a:p>
        </p:txBody>
      </p:sp>
      <p:sp>
        <p:nvSpPr>
          <p:cNvPr id="98311" name="Rectangle 7"/>
          <p:cNvSpPr>
            <a:spLocks noGrp="1" noChangeArrowheads="1"/>
          </p:cNvSpPr>
          <p:nvPr>
            <p:ph type="sldNum" sz="quarter" idx="4"/>
          </p:nvPr>
        </p:nvSpPr>
        <p:spPr bwMode="auto">
          <a:xfrm>
            <a:off x="67183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400"/>
            </a:lvl1pPr>
          </a:lstStyle>
          <a:p>
            <a:pPr>
              <a:defRPr/>
            </a:pPr>
            <a:fld id="{8548CB6E-06BB-4545-BD9B-BD98E351F87E}" type="slidenum">
              <a:rPr lang="ru-RU"/>
              <a:pPr>
                <a:defRPr/>
              </a:pPr>
              <a:t>‹#›</a:t>
            </a:fld>
            <a:endParaRPr lang="ru-RU"/>
          </a:p>
        </p:txBody>
      </p:sp>
      <p:sp>
        <p:nvSpPr>
          <p:cNvPr id="1032" name="Freeform 8"/>
          <p:cNvSpPr>
            <a:spLocks/>
          </p:cNvSpPr>
          <p:nvPr/>
        </p:nvSpPr>
        <p:spPr bwMode="auto">
          <a:xfrm rot="-3172564">
            <a:off x="7865269" y="24607"/>
            <a:ext cx="1165225" cy="2097087"/>
          </a:xfrm>
          <a:custGeom>
            <a:avLst/>
            <a:gdLst>
              <a:gd name="T0" fmla="*/ 2147483647 w 2911"/>
              <a:gd name="T1" fmla="*/ 0 h 3703"/>
              <a:gd name="T2" fmla="*/ 2147483647 w 2911"/>
              <a:gd name="T3" fmla="*/ 2147483647 h 3703"/>
              <a:gd name="T4" fmla="*/ 2147483647 w 2911"/>
              <a:gd name="T5" fmla="*/ 2147483647 h 3703"/>
              <a:gd name="T6" fmla="*/ 0 w 2911"/>
              <a:gd name="T7" fmla="*/ 2147483647 h 3703"/>
              <a:gd name="T8" fmla="*/ 2147483647 w 2911"/>
              <a:gd name="T9" fmla="*/ 2147483647 h 3703"/>
              <a:gd name="T10" fmla="*/ 2147483647 w 2911"/>
              <a:gd name="T11" fmla="*/ 2147483647 h 3703"/>
              <a:gd name="T12" fmla="*/ 2147483647 w 2911"/>
              <a:gd name="T13" fmla="*/ 2147483647 h 3703"/>
              <a:gd name="T14" fmla="*/ 2147483647 w 2911"/>
              <a:gd name="T15" fmla="*/ 2147483647 h 3703"/>
              <a:gd name="T16" fmla="*/ 2147483647 w 2911"/>
              <a:gd name="T17" fmla="*/ 2147483647 h 3703"/>
              <a:gd name="T18" fmla="*/ 2147483647 w 2911"/>
              <a:gd name="T19" fmla="*/ 0 h 3703"/>
              <a:gd name="T20" fmla="*/ 2147483647 w 2911"/>
              <a:gd name="T21" fmla="*/ 0 h 370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911" h="3703">
                <a:moveTo>
                  <a:pt x="2293" y="0"/>
                </a:moveTo>
                <a:lnTo>
                  <a:pt x="130" y="2835"/>
                </a:lnTo>
                <a:lnTo>
                  <a:pt x="131" y="3201"/>
                </a:lnTo>
                <a:lnTo>
                  <a:pt x="0" y="3633"/>
                </a:lnTo>
                <a:lnTo>
                  <a:pt x="50" y="3703"/>
                </a:lnTo>
                <a:lnTo>
                  <a:pt x="422" y="3352"/>
                </a:lnTo>
                <a:lnTo>
                  <a:pt x="763" y="3220"/>
                </a:lnTo>
                <a:lnTo>
                  <a:pt x="2911" y="428"/>
                </a:lnTo>
                <a:lnTo>
                  <a:pt x="2589" y="96"/>
                </a:lnTo>
                <a:lnTo>
                  <a:pt x="2293" y="0"/>
                </a:lnTo>
                <a:close/>
              </a:path>
            </a:pathLst>
          </a:custGeom>
          <a:solidFill>
            <a:schemeClr val="folHlink"/>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1033" name="Freeform 9"/>
          <p:cNvSpPr>
            <a:spLocks/>
          </p:cNvSpPr>
          <p:nvPr/>
        </p:nvSpPr>
        <p:spPr bwMode="auto">
          <a:xfrm rot="-3172564">
            <a:off x="7831138" y="192088"/>
            <a:ext cx="1025525" cy="1571625"/>
          </a:xfrm>
          <a:custGeom>
            <a:avLst/>
            <a:gdLst>
              <a:gd name="T0" fmla="*/ 0 w 2561"/>
              <a:gd name="T1" fmla="*/ 2147483647 h 2777"/>
              <a:gd name="T2" fmla="*/ 2147483647 w 2561"/>
              <a:gd name="T3" fmla="*/ 2147483647 h 2777"/>
              <a:gd name="T4" fmla="*/ 2147483647 w 2561"/>
              <a:gd name="T5" fmla="*/ 2147483647 h 2777"/>
              <a:gd name="T6" fmla="*/ 2147483647 w 2561"/>
              <a:gd name="T7" fmla="*/ 2147483647 h 2777"/>
              <a:gd name="T8" fmla="*/ 2147483647 w 2561"/>
              <a:gd name="T9" fmla="*/ 2147483647 h 2777"/>
              <a:gd name="T10" fmla="*/ 2147483647 w 2561"/>
              <a:gd name="T11" fmla="*/ 0 h 2777"/>
              <a:gd name="T12" fmla="*/ 0 w 2561"/>
              <a:gd name="T13" fmla="*/ 2147483647 h 2777"/>
              <a:gd name="T14" fmla="*/ 0 w 2561"/>
              <a:gd name="T15" fmla="*/ 2147483647 h 277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561" h="2777">
                <a:moveTo>
                  <a:pt x="0" y="2485"/>
                </a:moveTo>
                <a:lnTo>
                  <a:pt x="432" y="2553"/>
                </a:lnTo>
                <a:lnTo>
                  <a:pt x="736" y="2777"/>
                </a:lnTo>
                <a:lnTo>
                  <a:pt x="2561" y="399"/>
                </a:lnTo>
                <a:lnTo>
                  <a:pt x="2118" y="82"/>
                </a:lnTo>
                <a:lnTo>
                  <a:pt x="1898" y="0"/>
                </a:lnTo>
                <a:lnTo>
                  <a:pt x="0" y="2485"/>
                </a:lnTo>
                <a:close/>
              </a:path>
            </a:pathLst>
          </a:custGeom>
          <a:solidFill>
            <a:schemeClr val="bg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grpSp>
        <p:nvGrpSpPr>
          <p:cNvPr id="1034" name="Group 10"/>
          <p:cNvGrpSpPr>
            <a:grpSpLocks/>
          </p:cNvGrpSpPr>
          <p:nvPr/>
        </p:nvGrpSpPr>
        <p:grpSpPr bwMode="auto">
          <a:xfrm>
            <a:off x="7938" y="5540375"/>
            <a:ext cx="1784350" cy="1246188"/>
            <a:chOff x="5" y="3490"/>
            <a:chExt cx="1124" cy="785"/>
          </a:xfrm>
        </p:grpSpPr>
        <p:sp>
          <p:nvSpPr>
            <p:cNvPr id="1051" name="Freeform 11"/>
            <p:cNvSpPr>
              <a:spLocks/>
            </p:cNvSpPr>
            <p:nvPr userDrawn="1"/>
          </p:nvSpPr>
          <p:spPr bwMode="auto">
            <a:xfrm>
              <a:off x="24" y="3505"/>
              <a:ext cx="1089" cy="649"/>
            </a:xfrm>
            <a:custGeom>
              <a:avLst/>
              <a:gdLst>
                <a:gd name="T0" fmla="*/ 199 w 2177"/>
                <a:gd name="T1" fmla="*/ 158 h 1298"/>
                <a:gd name="T2" fmla="*/ 178 w 2177"/>
                <a:gd name="T3" fmla="*/ 139 h 1298"/>
                <a:gd name="T4" fmla="*/ 167 w 2177"/>
                <a:gd name="T5" fmla="*/ 60 h 1298"/>
                <a:gd name="T6" fmla="*/ 268 w 2177"/>
                <a:gd name="T7" fmla="*/ 42 h 1298"/>
                <a:gd name="T8" fmla="*/ 273 w 2177"/>
                <a:gd name="T9" fmla="*/ 26 h 1298"/>
                <a:gd name="T10" fmla="*/ 263 w 2177"/>
                <a:gd name="T11" fmla="*/ 13 h 1298"/>
                <a:gd name="T12" fmla="*/ 160 w 2177"/>
                <a:gd name="T13" fmla="*/ 27 h 1298"/>
                <a:gd name="T14" fmla="*/ 153 w 2177"/>
                <a:gd name="T15" fmla="*/ 4 h 1298"/>
                <a:gd name="T16" fmla="*/ 136 w 2177"/>
                <a:gd name="T17" fmla="*/ 0 h 1298"/>
                <a:gd name="T18" fmla="*/ 120 w 2177"/>
                <a:gd name="T19" fmla="*/ 4 h 1298"/>
                <a:gd name="T20" fmla="*/ 111 w 2177"/>
                <a:gd name="T21" fmla="*/ 14 h 1298"/>
                <a:gd name="T22" fmla="*/ 118 w 2177"/>
                <a:gd name="T23" fmla="*/ 36 h 1298"/>
                <a:gd name="T24" fmla="*/ 83 w 2177"/>
                <a:gd name="T25" fmla="*/ 56 h 1298"/>
                <a:gd name="T26" fmla="*/ 123 w 2177"/>
                <a:gd name="T27" fmla="*/ 60 h 1298"/>
                <a:gd name="T28" fmla="*/ 139 w 2177"/>
                <a:gd name="T29" fmla="*/ 112 h 1298"/>
                <a:gd name="T30" fmla="*/ 18 w 2177"/>
                <a:gd name="T31" fmla="*/ 59 h 1298"/>
                <a:gd name="T32" fmla="*/ 6 w 2177"/>
                <a:gd name="T33" fmla="*/ 64 h 1298"/>
                <a:gd name="T34" fmla="*/ 0 w 2177"/>
                <a:gd name="T35" fmla="*/ 80 h 1298"/>
                <a:gd name="T36" fmla="*/ 7 w 2177"/>
                <a:gd name="T37" fmla="*/ 98 h 1298"/>
                <a:gd name="T38" fmla="*/ 143 w 2177"/>
                <a:gd name="T39" fmla="*/ 161 h 1298"/>
                <a:gd name="T40" fmla="*/ 173 w 2177"/>
                <a:gd name="T41" fmla="*/ 157 h 1298"/>
                <a:gd name="T42" fmla="*/ 197 w 2177"/>
                <a:gd name="T43" fmla="*/ 163 h 1298"/>
                <a:gd name="T44" fmla="*/ 199 w 2177"/>
                <a:gd name="T45" fmla="*/ 158 h 1298"/>
                <a:gd name="T46" fmla="*/ 199 w 2177"/>
                <a:gd name="T47" fmla="*/ 158 h 129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177" h="1298">
                  <a:moveTo>
                    <a:pt x="1587" y="1260"/>
                  </a:moveTo>
                  <a:lnTo>
                    <a:pt x="1420" y="1106"/>
                  </a:lnTo>
                  <a:lnTo>
                    <a:pt x="1331" y="477"/>
                  </a:lnTo>
                  <a:lnTo>
                    <a:pt x="2139" y="330"/>
                  </a:lnTo>
                  <a:lnTo>
                    <a:pt x="2177" y="203"/>
                  </a:lnTo>
                  <a:lnTo>
                    <a:pt x="2099" y="100"/>
                  </a:lnTo>
                  <a:lnTo>
                    <a:pt x="1276" y="211"/>
                  </a:lnTo>
                  <a:lnTo>
                    <a:pt x="1219" y="32"/>
                  </a:lnTo>
                  <a:lnTo>
                    <a:pt x="1085" y="0"/>
                  </a:lnTo>
                  <a:lnTo>
                    <a:pt x="958" y="28"/>
                  </a:lnTo>
                  <a:lnTo>
                    <a:pt x="888" y="106"/>
                  </a:lnTo>
                  <a:lnTo>
                    <a:pt x="937" y="285"/>
                  </a:lnTo>
                  <a:lnTo>
                    <a:pt x="660" y="441"/>
                  </a:lnTo>
                  <a:lnTo>
                    <a:pt x="983" y="473"/>
                  </a:lnTo>
                  <a:lnTo>
                    <a:pt x="1112" y="889"/>
                  </a:lnTo>
                  <a:lnTo>
                    <a:pt x="141" y="469"/>
                  </a:lnTo>
                  <a:lnTo>
                    <a:pt x="46" y="509"/>
                  </a:lnTo>
                  <a:lnTo>
                    <a:pt x="0" y="636"/>
                  </a:lnTo>
                  <a:lnTo>
                    <a:pt x="55" y="779"/>
                  </a:lnTo>
                  <a:lnTo>
                    <a:pt x="1139" y="1288"/>
                  </a:lnTo>
                  <a:lnTo>
                    <a:pt x="1378" y="1256"/>
                  </a:lnTo>
                  <a:lnTo>
                    <a:pt x="1570" y="1298"/>
                  </a:lnTo>
                  <a:lnTo>
                    <a:pt x="1587" y="1260"/>
                  </a:lnTo>
                  <a:close/>
                </a:path>
              </a:pathLst>
            </a:custGeom>
            <a:solidFill>
              <a:srgbClr val="F8F8F8"/>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1052" name="Freeform 12"/>
            <p:cNvSpPr>
              <a:spLocks/>
            </p:cNvSpPr>
            <p:nvPr userDrawn="1"/>
          </p:nvSpPr>
          <p:spPr bwMode="auto">
            <a:xfrm>
              <a:off x="1022" y="3582"/>
              <a:ext cx="71" cy="129"/>
            </a:xfrm>
            <a:custGeom>
              <a:avLst/>
              <a:gdLst>
                <a:gd name="T0" fmla="*/ 0 w 143"/>
                <a:gd name="T1" fmla="*/ 1 h 258"/>
                <a:gd name="T2" fmla="*/ 15 w 143"/>
                <a:gd name="T3" fmla="*/ 0 h 258"/>
                <a:gd name="T4" fmla="*/ 17 w 143"/>
                <a:gd name="T5" fmla="*/ 30 h 258"/>
                <a:gd name="T6" fmla="*/ 1 w 143"/>
                <a:gd name="T7" fmla="*/ 33 h 258"/>
                <a:gd name="T8" fmla="*/ 0 w 143"/>
                <a:gd name="T9" fmla="*/ 1 h 258"/>
                <a:gd name="T10" fmla="*/ 0 w 143"/>
                <a:gd name="T11" fmla="*/ 1 h 25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3" h="258">
                  <a:moveTo>
                    <a:pt x="0" y="7"/>
                  </a:moveTo>
                  <a:lnTo>
                    <a:pt x="120" y="0"/>
                  </a:lnTo>
                  <a:lnTo>
                    <a:pt x="143" y="233"/>
                  </a:lnTo>
                  <a:lnTo>
                    <a:pt x="8" y="258"/>
                  </a:lnTo>
                  <a:lnTo>
                    <a:pt x="0" y="7"/>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1053" name="Freeform 13"/>
            <p:cNvSpPr>
              <a:spLocks/>
            </p:cNvSpPr>
            <p:nvPr userDrawn="1"/>
          </p:nvSpPr>
          <p:spPr bwMode="auto">
            <a:xfrm>
              <a:off x="20" y="3774"/>
              <a:ext cx="792" cy="410"/>
            </a:xfrm>
            <a:custGeom>
              <a:avLst/>
              <a:gdLst>
                <a:gd name="T0" fmla="*/ 17 w 1586"/>
                <a:gd name="T1" fmla="*/ 0 h 821"/>
                <a:gd name="T2" fmla="*/ 166 w 1586"/>
                <a:gd name="T3" fmla="*/ 64 h 821"/>
                <a:gd name="T4" fmla="*/ 178 w 1586"/>
                <a:gd name="T5" fmla="*/ 79 h 821"/>
                <a:gd name="T6" fmla="*/ 198 w 1586"/>
                <a:gd name="T7" fmla="*/ 99 h 821"/>
                <a:gd name="T8" fmla="*/ 195 w 1586"/>
                <a:gd name="T9" fmla="*/ 102 h 821"/>
                <a:gd name="T10" fmla="*/ 168 w 1586"/>
                <a:gd name="T11" fmla="*/ 98 h 821"/>
                <a:gd name="T12" fmla="*/ 143 w 1586"/>
                <a:gd name="T13" fmla="*/ 101 h 821"/>
                <a:gd name="T14" fmla="*/ 5 w 1586"/>
                <a:gd name="T15" fmla="*/ 37 h 821"/>
                <a:gd name="T16" fmla="*/ 0 w 1586"/>
                <a:gd name="T17" fmla="*/ 18 h 821"/>
                <a:gd name="T18" fmla="*/ 5 w 1586"/>
                <a:gd name="T19" fmla="*/ 4 h 821"/>
                <a:gd name="T20" fmla="*/ 17 w 1586"/>
                <a:gd name="T21" fmla="*/ 0 h 821"/>
                <a:gd name="T22" fmla="*/ 17 w 1586"/>
                <a:gd name="T23" fmla="*/ 0 h 8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586" h="821">
                  <a:moveTo>
                    <a:pt x="137" y="0"/>
                  </a:moveTo>
                  <a:lnTo>
                    <a:pt x="1331" y="519"/>
                  </a:lnTo>
                  <a:lnTo>
                    <a:pt x="1428" y="638"/>
                  </a:lnTo>
                  <a:lnTo>
                    <a:pt x="1586" y="792"/>
                  </a:lnTo>
                  <a:lnTo>
                    <a:pt x="1565" y="821"/>
                  </a:lnTo>
                  <a:lnTo>
                    <a:pt x="1350" y="787"/>
                  </a:lnTo>
                  <a:lnTo>
                    <a:pt x="1145" y="811"/>
                  </a:lnTo>
                  <a:lnTo>
                    <a:pt x="42" y="298"/>
                  </a:lnTo>
                  <a:lnTo>
                    <a:pt x="0" y="150"/>
                  </a:lnTo>
                  <a:lnTo>
                    <a:pt x="46" y="32"/>
                  </a:lnTo>
                  <a:lnTo>
                    <a:pt x="137" y="0"/>
                  </a:lnTo>
                  <a:close/>
                </a:path>
              </a:pathLst>
            </a:custGeom>
            <a:solidFill>
              <a:schemeClr val="tx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1054" name="Freeform 14"/>
            <p:cNvSpPr>
              <a:spLocks/>
            </p:cNvSpPr>
            <p:nvPr userDrawn="1"/>
          </p:nvSpPr>
          <p:spPr bwMode="auto">
            <a:xfrm>
              <a:off x="129" y="3808"/>
              <a:ext cx="525" cy="374"/>
            </a:xfrm>
            <a:custGeom>
              <a:avLst/>
              <a:gdLst>
                <a:gd name="T0" fmla="*/ 0 w 1049"/>
                <a:gd name="T1" fmla="*/ 41 h 747"/>
                <a:gd name="T2" fmla="*/ 116 w 1049"/>
                <a:gd name="T3" fmla="*/ 94 h 747"/>
                <a:gd name="T4" fmla="*/ 118 w 1049"/>
                <a:gd name="T5" fmla="*/ 67 h 747"/>
                <a:gd name="T6" fmla="*/ 132 w 1049"/>
                <a:gd name="T7" fmla="*/ 53 h 747"/>
                <a:gd name="T8" fmla="*/ 10 w 1049"/>
                <a:gd name="T9" fmla="*/ 0 h 747"/>
                <a:gd name="T10" fmla="*/ 0 w 1049"/>
                <a:gd name="T11" fmla="*/ 16 h 747"/>
                <a:gd name="T12" fmla="*/ 0 w 1049"/>
                <a:gd name="T13" fmla="*/ 41 h 747"/>
                <a:gd name="T14" fmla="*/ 0 w 1049"/>
                <a:gd name="T15" fmla="*/ 41 h 74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49" h="747">
                  <a:moveTo>
                    <a:pt x="0" y="325"/>
                  </a:moveTo>
                  <a:lnTo>
                    <a:pt x="922" y="747"/>
                  </a:lnTo>
                  <a:lnTo>
                    <a:pt x="939" y="534"/>
                  </a:lnTo>
                  <a:lnTo>
                    <a:pt x="1049" y="422"/>
                  </a:lnTo>
                  <a:lnTo>
                    <a:pt x="78" y="0"/>
                  </a:lnTo>
                  <a:lnTo>
                    <a:pt x="0" y="127"/>
                  </a:lnTo>
                  <a:lnTo>
                    <a:pt x="0" y="325"/>
                  </a:lnTo>
                  <a:close/>
                </a:path>
              </a:pathLst>
            </a:custGeom>
            <a:solidFill>
              <a:schemeClr val="bg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1055" name="Freeform 15"/>
            <p:cNvSpPr>
              <a:spLocks/>
            </p:cNvSpPr>
            <p:nvPr userDrawn="1"/>
          </p:nvSpPr>
          <p:spPr bwMode="auto">
            <a:xfrm>
              <a:off x="485" y="3532"/>
              <a:ext cx="135" cy="121"/>
            </a:xfrm>
            <a:custGeom>
              <a:avLst/>
              <a:gdLst>
                <a:gd name="T0" fmla="*/ 0 w 272"/>
                <a:gd name="T1" fmla="*/ 4 h 241"/>
                <a:gd name="T2" fmla="*/ 19 w 272"/>
                <a:gd name="T3" fmla="*/ 0 h 241"/>
                <a:gd name="T4" fmla="*/ 31 w 272"/>
                <a:gd name="T5" fmla="*/ 5 h 241"/>
                <a:gd name="T6" fmla="*/ 33 w 272"/>
                <a:gd name="T7" fmla="*/ 18 h 241"/>
                <a:gd name="T8" fmla="*/ 20 w 272"/>
                <a:gd name="T9" fmla="*/ 19 h 241"/>
                <a:gd name="T10" fmla="*/ 4 w 272"/>
                <a:gd name="T11" fmla="*/ 31 h 241"/>
                <a:gd name="T12" fmla="*/ 0 w 272"/>
                <a:gd name="T13" fmla="*/ 4 h 241"/>
                <a:gd name="T14" fmla="*/ 0 w 272"/>
                <a:gd name="T15" fmla="*/ 4 h 24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2" h="241">
                  <a:moveTo>
                    <a:pt x="0" y="28"/>
                  </a:moveTo>
                  <a:lnTo>
                    <a:pt x="160" y="0"/>
                  </a:lnTo>
                  <a:lnTo>
                    <a:pt x="251" y="36"/>
                  </a:lnTo>
                  <a:lnTo>
                    <a:pt x="272" y="139"/>
                  </a:lnTo>
                  <a:lnTo>
                    <a:pt x="164" y="146"/>
                  </a:lnTo>
                  <a:lnTo>
                    <a:pt x="32" y="241"/>
                  </a:lnTo>
                  <a:lnTo>
                    <a:pt x="0" y="28"/>
                  </a:lnTo>
                  <a:close/>
                </a:path>
              </a:pathLst>
            </a:custGeom>
            <a:solidFill>
              <a:schemeClr val="hlink"/>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1056" name="Freeform 16"/>
            <p:cNvSpPr>
              <a:spLocks/>
            </p:cNvSpPr>
            <p:nvPr userDrawn="1"/>
          </p:nvSpPr>
          <p:spPr bwMode="auto">
            <a:xfrm>
              <a:off x="641" y="4163"/>
              <a:ext cx="76" cy="112"/>
            </a:xfrm>
            <a:custGeom>
              <a:avLst/>
              <a:gdLst>
                <a:gd name="T0" fmla="*/ 19 w 152"/>
                <a:gd name="T1" fmla="*/ 1 h 224"/>
                <a:gd name="T2" fmla="*/ 19 w 152"/>
                <a:gd name="T3" fmla="*/ 28 h 224"/>
                <a:gd name="T4" fmla="*/ 0 w 152"/>
                <a:gd name="T5" fmla="*/ 1 h 224"/>
                <a:gd name="T6" fmla="*/ 9 w 152"/>
                <a:gd name="T7" fmla="*/ 0 h 224"/>
                <a:gd name="T8" fmla="*/ 19 w 152"/>
                <a:gd name="T9" fmla="*/ 1 h 224"/>
                <a:gd name="T10" fmla="*/ 19 w 152"/>
                <a:gd name="T11" fmla="*/ 1 h 2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2" h="224">
                  <a:moveTo>
                    <a:pt x="152" y="4"/>
                  </a:moveTo>
                  <a:lnTo>
                    <a:pt x="152" y="224"/>
                  </a:lnTo>
                  <a:lnTo>
                    <a:pt x="0" y="8"/>
                  </a:lnTo>
                  <a:lnTo>
                    <a:pt x="72" y="0"/>
                  </a:lnTo>
                  <a:lnTo>
                    <a:pt x="152" y="4"/>
                  </a:lnTo>
                  <a:close/>
                </a:path>
              </a:pathLst>
            </a:custGeom>
            <a:solidFill>
              <a:schemeClr val="hlink"/>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1057" name="Freeform 17"/>
            <p:cNvSpPr>
              <a:spLocks/>
            </p:cNvSpPr>
            <p:nvPr userDrawn="1"/>
          </p:nvSpPr>
          <p:spPr bwMode="auto">
            <a:xfrm>
              <a:off x="504" y="3607"/>
              <a:ext cx="193" cy="383"/>
            </a:xfrm>
            <a:custGeom>
              <a:avLst/>
              <a:gdLst>
                <a:gd name="T0" fmla="*/ 0 w 386"/>
                <a:gd name="T1" fmla="*/ 10 h 764"/>
                <a:gd name="T2" fmla="*/ 11 w 386"/>
                <a:gd name="T3" fmla="*/ 0 h 764"/>
                <a:gd name="T4" fmla="*/ 29 w 386"/>
                <a:gd name="T5" fmla="*/ 1 h 764"/>
                <a:gd name="T6" fmla="*/ 49 w 386"/>
                <a:gd name="T7" fmla="*/ 96 h 764"/>
                <a:gd name="T8" fmla="*/ 35 w 386"/>
                <a:gd name="T9" fmla="*/ 91 h 764"/>
                <a:gd name="T10" fmla="*/ 19 w 386"/>
                <a:gd name="T11" fmla="*/ 85 h 764"/>
                <a:gd name="T12" fmla="*/ 0 w 386"/>
                <a:gd name="T13" fmla="*/ 10 h 764"/>
                <a:gd name="T14" fmla="*/ 0 w 386"/>
                <a:gd name="T15" fmla="*/ 10 h 76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86" h="764">
                  <a:moveTo>
                    <a:pt x="0" y="80"/>
                  </a:moveTo>
                  <a:lnTo>
                    <a:pt x="87" y="0"/>
                  </a:lnTo>
                  <a:lnTo>
                    <a:pt x="232" y="6"/>
                  </a:lnTo>
                  <a:lnTo>
                    <a:pt x="386" y="764"/>
                  </a:lnTo>
                  <a:lnTo>
                    <a:pt x="279" y="720"/>
                  </a:lnTo>
                  <a:lnTo>
                    <a:pt x="152" y="677"/>
                  </a:lnTo>
                  <a:lnTo>
                    <a:pt x="0" y="80"/>
                  </a:lnTo>
                  <a:close/>
                </a:path>
              </a:pathLst>
            </a:custGeom>
            <a:solidFill>
              <a:schemeClr val="bg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1058" name="Freeform 18"/>
            <p:cNvSpPr>
              <a:spLocks/>
            </p:cNvSpPr>
            <p:nvPr userDrawn="1"/>
          </p:nvSpPr>
          <p:spPr bwMode="auto">
            <a:xfrm>
              <a:off x="668" y="3590"/>
              <a:ext cx="364" cy="174"/>
            </a:xfrm>
            <a:custGeom>
              <a:avLst/>
              <a:gdLst>
                <a:gd name="T0" fmla="*/ 87 w 728"/>
                <a:gd name="T1" fmla="*/ 0 h 348"/>
                <a:gd name="T2" fmla="*/ 0 w 728"/>
                <a:gd name="T3" fmla="*/ 14 h 348"/>
                <a:gd name="T4" fmla="*/ 4 w 728"/>
                <a:gd name="T5" fmla="*/ 44 h 348"/>
                <a:gd name="T6" fmla="*/ 90 w 728"/>
                <a:gd name="T7" fmla="*/ 30 h 348"/>
                <a:gd name="T8" fmla="*/ 91 w 728"/>
                <a:gd name="T9" fmla="*/ 6 h 348"/>
                <a:gd name="T10" fmla="*/ 87 w 728"/>
                <a:gd name="T11" fmla="*/ 0 h 348"/>
                <a:gd name="T12" fmla="*/ 87 w 728"/>
                <a:gd name="T13" fmla="*/ 0 h 34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28" h="348">
                  <a:moveTo>
                    <a:pt x="692" y="0"/>
                  </a:moveTo>
                  <a:lnTo>
                    <a:pt x="0" y="106"/>
                  </a:lnTo>
                  <a:lnTo>
                    <a:pt x="28" y="348"/>
                  </a:lnTo>
                  <a:lnTo>
                    <a:pt x="715" y="237"/>
                  </a:lnTo>
                  <a:lnTo>
                    <a:pt x="728" y="43"/>
                  </a:lnTo>
                  <a:lnTo>
                    <a:pt x="692" y="0"/>
                  </a:lnTo>
                  <a:close/>
                </a:path>
              </a:pathLst>
            </a:custGeom>
            <a:solidFill>
              <a:schemeClr val="bg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1059" name="Freeform 19"/>
            <p:cNvSpPr>
              <a:spLocks/>
            </p:cNvSpPr>
            <p:nvPr userDrawn="1"/>
          </p:nvSpPr>
          <p:spPr bwMode="auto">
            <a:xfrm>
              <a:off x="347" y="3693"/>
              <a:ext cx="156" cy="67"/>
            </a:xfrm>
            <a:custGeom>
              <a:avLst/>
              <a:gdLst>
                <a:gd name="T0" fmla="*/ 34 w 312"/>
                <a:gd name="T1" fmla="*/ 0 h 135"/>
                <a:gd name="T2" fmla="*/ 0 w 312"/>
                <a:gd name="T3" fmla="*/ 9 h 135"/>
                <a:gd name="T4" fmla="*/ 39 w 312"/>
                <a:gd name="T5" fmla="*/ 16 h 135"/>
                <a:gd name="T6" fmla="*/ 34 w 312"/>
                <a:gd name="T7" fmla="*/ 0 h 135"/>
                <a:gd name="T8" fmla="*/ 34 w 312"/>
                <a:gd name="T9" fmla="*/ 0 h 1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2" h="135">
                  <a:moveTo>
                    <a:pt x="272" y="0"/>
                  </a:moveTo>
                  <a:lnTo>
                    <a:pt x="0" y="78"/>
                  </a:lnTo>
                  <a:lnTo>
                    <a:pt x="312" y="135"/>
                  </a:lnTo>
                  <a:lnTo>
                    <a:pt x="272" y="0"/>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grpSp>
          <p:nvGrpSpPr>
            <p:cNvPr id="1060" name="Group 20"/>
            <p:cNvGrpSpPr>
              <a:grpSpLocks/>
            </p:cNvGrpSpPr>
            <p:nvPr userDrawn="1"/>
          </p:nvGrpSpPr>
          <p:grpSpPr bwMode="auto">
            <a:xfrm>
              <a:off x="5" y="3490"/>
              <a:ext cx="1124" cy="780"/>
              <a:chOff x="5" y="3490"/>
              <a:chExt cx="1124" cy="780"/>
            </a:xfrm>
          </p:grpSpPr>
          <p:grpSp>
            <p:nvGrpSpPr>
              <p:cNvPr id="1061" name="Group 21"/>
              <p:cNvGrpSpPr>
                <a:grpSpLocks/>
              </p:cNvGrpSpPr>
              <p:nvPr userDrawn="1"/>
            </p:nvGrpSpPr>
            <p:grpSpPr bwMode="auto">
              <a:xfrm>
                <a:off x="499" y="3562"/>
                <a:ext cx="548" cy="708"/>
                <a:chOff x="499" y="3562"/>
                <a:chExt cx="548" cy="708"/>
              </a:xfrm>
            </p:grpSpPr>
            <p:sp>
              <p:nvSpPr>
                <p:cNvPr id="1074" name="Freeform 22"/>
                <p:cNvSpPr>
                  <a:spLocks/>
                </p:cNvSpPr>
                <p:nvPr userDrawn="1"/>
              </p:nvSpPr>
              <p:spPr bwMode="auto">
                <a:xfrm>
                  <a:off x="499" y="3587"/>
                  <a:ext cx="157" cy="87"/>
                </a:xfrm>
                <a:custGeom>
                  <a:avLst/>
                  <a:gdLst>
                    <a:gd name="T0" fmla="*/ 0 w 313"/>
                    <a:gd name="T1" fmla="*/ 13 h 175"/>
                    <a:gd name="T2" fmla="*/ 15 w 313"/>
                    <a:gd name="T3" fmla="*/ 1 h 175"/>
                    <a:gd name="T4" fmla="*/ 27 w 313"/>
                    <a:gd name="T5" fmla="*/ 0 h 175"/>
                    <a:gd name="T6" fmla="*/ 37 w 313"/>
                    <a:gd name="T7" fmla="*/ 3 h 175"/>
                    <a:gd name="T8" fmla="*/ 40 w 313"/>
                    <a:gd name="T9" fmla="*/ 11 h 175"/>
                    <a:gd name="T10" fmla="*/ 21 w 313"/>
                    <a:gd name="T11" fmla="*/ 8 h 175"/>
                    <a:gd name="T12" fmla="*/ 10 w 313"/>
                    <a:gd name="T13" fmla="*/ 12 h 175"/>
                    <a:gd name="T14" fmla="*/ 2 w 313"/>
                    <a:gd name="T15" fmla="*/ 21 h 175"/>
                    <a:gd name="T16" fmla="*/ 0 w 313"/>
                    <a:gd name="T17" fmla="*/ 13 h 175"/>
                    <a:gd name="T18" fmla="*/ 0 w 313"/>
                    <a:gd name="T19" fmla="*/ 13 h 17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3" h="175">
                      <a:moveTo>
                        <a:pt x="0" y="107"/>
                      </a:moveTo>
                      <a:lnTo>
                        <a:pt x="114" y="10"/>
                      </a:lnTo>
                      <a:lnTo>
                        <a:pt x="213" y="0"/>
                      </a:lnTo>
                      <a:lnTo>
                        <a:pt x="292" y="27"/>
                      </a:lnTo>
                      <a:lnTo>
                        <a:pt x="313" y="91"/>
                      </a:lnTo>
                      <a:lnTo>
                        <a:pt x="167" y="67"/>
                      </a:lnTo>
                      <a:lnTo>
                        <a:pt x="74" y="101"/>
                      </a:lnTo>
                      <a:lnTo>
                        <a:pt x="13" y="175"/>
                      </a:lnTo>
                      <a:lnTo>
                        <a:pt x="0" y="107"/>
                      </a:lnTo>
                      <a:close/>
                    </a:path>
                  </a:pathLst>
                </a:cu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1075" name="Freeform 23"/>
                <p:cNvSpPr>
                  <a:spLocks/>
                </p:cNvSpPr>
                <p:nvPr userDrawn="1"/>
              </p:nvSpPr>
              <p:spPr bwMode="auto">
                <a:xfrm>
                  <a:off x="636" y="4137"/>
                  <a:ext cx="115" cy="133"/>
                </a:xfrm>
                <a:custGeom>
                  <a:avLst/>
                  <a:gdLst>
                    <a:gd name="T0" fmla="*/ 0 w 230"/>
                    <a:gd name="T1" fmla="*/ 5 h 266"/>
                    <a:gd name="T2" fmla="*/ 20 w 230"/>
                    <a:gd name="T3" fmla="*/ 34 h 266"/>
                    <a:gd name="T4" fmla="*/ 29 w 230"/>
                    <a:gd name="T5" fmla="*/ 32 h 266"/>
                    <a:gd name="T6" fmla="*/ 28 w 230"/>
                    <a:gd name="T7" fmla="*/ 3 h 266"/>
                    <a:gd name="T8" fmla="*/ 21 w 230"/>
                    <a:gd name="T9" fmla="*/ 0 h 266"/>
                    <a:gd name="T10" fmla="*/ 23 w 230"/>
                    <a:gd name="T11" fmla="*/ 25 h 266"/>
                    <a:gd name="T12" fmla="*/ 9 w 230"/>
                    <a:gd name="T13" fmla="*/ 1 h 266"/>
                    <a:gd name="T14" fmla="*/ 0 w 230"/>
                    <a:gd name="T15" fmla="*/ 5 h 266"/>
                    <a:gd name="T16" fmla="*/ 0 w 230"/>
                    <a:gd name="T17" fmla="*/ 5 h 2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30" h="266">
                      <a:moveTo>
                        <a:pt x="0" y="40"/>
                      </a:moveTo>
                      <a:lnTo>
                        <a:pt x="160" y="266"/>
                      </a:lnTo>
                      <a:lnTo>
                        <a:pt x="230" y="251"/>
                      </a:lnTo>
                      <a:lnTo>
                        <a:pt x="223" y="17"/>
                      </a:lnTo>
                      <a:lnTo>
                        <a:pt x="166" y="0"/>
                      </a:lnTo>
                      <a:lnTo>
                        <a:pt x="179" y="197"/>
                      </a:lnTo>
                      <a:lnTo>
                        <a:pt x="71" y="4"/>
                      </a:lnTo>
                      <a:lnTo>
                        <a:pt x="0" y="40"/>
                      </a:lnTo>
                      <a:close/>
                    </a:path>
                  </a:pathLst>
                </a:cu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1076" name="Freeform 24"/>
                <p:cNvSpPr>
                  <a:spLocks/>
                </p:cNvSpPr>
                <p:nvPr userDrawn="1"/>
              </p:nvSpPr>
              <p:spPr bwMode="auto">
                <a:xfrm>
                  <a:off x="1004" y="3562"/>
                  <a:ext cx="43" cy="117"/>
                </a:xfrm>
                <a:custGeom>
                  <a:avLst/>
                  <a:gdLst>
                    <a:gd name="T0" fmla="*/ 0 w 87"/>
                    <a:gd name="T1" fmla="*/ 3 h 234"/>
                    <a:gd name="T2" fmla="*/ 4 w 87"/>
                    <a:gd name="T3" fmla="*/ 12 h 234"/>
                    <a:gd name="T4" fmla="*/ 5 w 87"/>
                    <a:gd name="T5" fmla="*/ 20 h 234"/>
                    <a:gd name="T6" fmla="*/ 3 w 87"/>
                    <a:gd name="T7" fmla="*/ 30 h 234"/>
                    <a:gd name="T8" fmla="*/ 10 w 87"/>
                    <a:gd name="T9" fmla="*/ 28 h 234"/>
                    <a:gd name="T10" fmla="*/ 10 w 87"/>
                    <a:gd name="T11" fmla="*/ 15 h 234"/>
                    <a:gd name="T12" fmla="*/ 5 w 87"/>
                    <a:gd name="T13" fmla="*/ 0 h 234"/>
                    <a:gd name="T14" fmla="*/ 0 w 87"/>
                    <a:gd name="T15" fmla="*/ 3 h 234"/>
                    <a:gd name="T16" fmla="*/ 0 w 87"/>
                    <a:gd name="T17" fmla="*/ 3 h 2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7" h="234">
                      <a:moveTo>
                        <a:pt x="0" y="19"/>
                      </a:moveTo>
                      <a:lnTo>
                        <a:pt x="36" y="93"/>
                      </a:lnTo>
                      <a:lnTo>
                        <a:pt x="44" y="154"/>
                      </a:lnTo>
                      <a:lnTo>
                        <a:pt x="27" y="234"/>
                      </a:lnTo>
                      <a:lnTo>
                        <a:pt x="80" y="220"/>
                      </a:lnTo>
                      <a:lnTo>
                        <a:pt x="87" y="116"/>
                      </a:lnTo>
                      <a:lnTo>
                        <a:pt x="46" y="0"/>
                      </a:lnTo>
                      <a:lnTo>
                        <a:pt x="0" y="19"/>
                      </a:lnTo>
                      <a:close/>
                    </a:path>
                  </a:pathLst>
                </a:cu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grpSp>
          <p:sp>
            <p:nvSpPr>
              <p:cNvPr id="1062" name="Freeform 25"/>
              <p:cNvSpPr>
                <a:spLocks/>
              </p:cNvSpPr>
              <p:nvPr userDrawn="1"/>
            </p:nvSpPr>
            <p:spPr bwMode="auto">
              <a:xfrm>
                <a:off x="76" y="3732"/>
                <a:ext cx="595" cy="250"/>
              </a:xfrm>
              <a:custGeom>
                <a:avLst/>
                <a:gdLst>
                  <a:gd name="T0" fmla="*/ 13 w 1190"/>
                  <a:gd name="T1" fmla="*/ 0 h 500"/>
                  <a:gd name="T2" fmla="*/ 149 w 1190"/>
                  <a:gd name="T3" fmla="*/ 62 h 500"/>
                  <a:gd name="T4" fmla="*/ 135 w 1190"/>
                  <a:gd name="T5" fmla="*/ 63 h 500"/>
                  <a:gd name="T6" fmla="*/ 0 w 1190"/>
                  <a:gd name="T7" fmla="*/ 4 h 500"/>
                  <a:gd name="T8" fmla="*/ 13 w 1190"/>
                  <a:gd name="T9" fmla="*/ 0 h 500"/>
                  <a:gd name="T10" fmla="*/ 13 w 1190"/>
                  <a:gd name="T11" fmla="*/ 0 h 5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190" h="500">
                    <a:moveTo>
                      <a:pt x="100" y="0"/>
                    </a:moveTo>
                    <a:lnTo>
                      <a:pt x="1190" y="490"/>
                    </a:lnTo>
                    <a:lnTo>
                      <a:pt x="1076" y="500"/>
                    </a:lnTo>
                    <a:lnTo>
                      <a:pt x="0" y="27"/>
                    </a:lnTo>
                    <a:lnTo>
                      <a:pt x="100" y="0"/>
                    </a:lnTo>
                    <a:close/>
                  </a:path>
                </a:pathLst>
              </a:cu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1063" name="Freeform 26"/>
              <p:cNvSpPr>
                <a:spLocks/>
              </p:cNvSpPr>
              <p:nvPr userDrawn="1"/>
            </p:nvSpPr>
            <p:spPr bwMode="auto">
              <a:xfrm>
                <a:off x="260" y="3886"/>
                <a:ext cx="244" cy="148"/>
              </a:xfrm>
              <a:custGeom>
                <a:avLst/>
                <a:gdLst>
                  <a:gd name="T0" fmla="*/ 1 w 489"/>
                  <a:gd name="T1" fmla="*/ 5 h 296"/>
                  <a:gd name="T2" fmla="*/ 20 w 489"/>
                  <a:gd name="T3" fmla="*/ 9 h 296"/>
                  <a:gd name="T4" fmla="*/ 40 w 489"/>
                  <a:gd name="T5" fmla="*/ 18 h 296"/>
                  <a:gd name="T6" fmla="*/ 55 w 489"/>
                  <a:gd name="T7" fmla="*/ 31 h 296"/>
                  <a:gd name="T8" fmla="*/ 40 w 489"/>
                  <a:gd name="T9" fmla="*/ 29 h 296"/>
                  <a:gd name="T10" fmla="*/ 17 w 489"/>
                  <a:gd name="T11" fmla="*/ 19 h 296"/>
                  <a:gd name="T12" fmla="*/ 6 w 489"/>
                  <a:gd name="T13" fmla="*/ 10 h 296"/>
                  <a:gd name="T14" fmla="*/ 13 w 489"/>
                  <a:gd name="T15" fmla="*/ 21 h 296"/>
                  <a:gd name="T16" fmla="*/ 34 w 489"/>
                  <a:gd name="T17" fmla="*/ 34 h 296"/>
                  <a:gd name="T18" fmla="*/ 58 w 489"/>
                  <a:gd name="T19" fmla="*/ 37 h 296"/>
                  <a:gd name="T20" fmla="*/ 61 w 489"/>
                  <a:gd name="T21" fmla="*/ 28 h 296"/>
                  <a:gd name="T22" fmla="*/ 49 w 489"/>
                  <a:gd name="T23" fmla="*/ 15 h 296"/>
                  <a:gd name="T24" fmla="*/ 21 w 489"/>
                  <a:gd name="T25" fmla="*/ 3 h 296"/>
                  <a:gd name="T26" fmla="*/ 0 w 489"/>
                  <a:gd name="T27" fmla="*/ 0 h 296"/>
                  <a:gd name="T28" fmla="*/ 1 w 489"/>
                  <a:gd name="T29" fmla="*/ 5 h 296"/>
                  <a:gd name="T30" fmla="*/ 1 w 489"/>
                  <a:gd name="T31" fmla="*/ 5 h 2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489" h="296">
                    <a:moveTo>
                      <a:pt x="14" y="34"/>
                    </a:moveTo>
                    <a:lnTo>
                      <a:pt x="160" y="66"/>
                    </a:lnTo>
                    <a:lnTo>
                      <a:pt x="324" y="137"/>
                    </a:lnTo>
                    <a:lnTo>
                      <a:pt x="440" y="243"/>
                    </a:lnTo>
                    <a:lnTo>
                      <a:pt x="326" y="230"/>
                    </a:lnTo>
                    <a:lnTo>
                      <a:pt x="139" y="146"/>
                    </a:lnTo>
                    <a:lnTo>
                      <a:pt x="50" y="80"/>
                    </a:lnTo>
                    <a:lnTo>
                      <a:pt x="107" y="163"/>
                    </a:lnTo>
                    <a:lnTo>
                      <a:pt x="272" y="270"/>
                    </a:lnTo>
                    <a:lnTo>
                      <a:pt x="466" y="296"/>
                    </a:lnTo>
                    <a:lnTo>
                      <a:pt x="489" y="224"/>
                    </a:lnTo>
                    <a:lnTo>
                      <a:pt x="394" y="120"/>
                    </a:lnTo>
                    <a:lnTo>
                      <a:pt x="170" y="17"/>
                    </a:lnTo>
                    <a:lnTo>
                      <a:pt x="0" y="0"/>
                    </a:lnTo>
                    <a:lnTo>
                      <a:pt x="14" y="34"/>
                    </a:lnTo>
                    <a:close/>
                  </a:path>
                </a:pathLst>
              </a:cu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1064" name="Freeform 27"/>
              <p:cNvSpPr>
                <a:spLocks/>
              </p:cNvSpPr>
              <p:nvPr userDrawn="1"/>
            </p:nvSpPr>
            <p:spPr bwMode="auto">
              <a:xfrm>
                <a:off x="565" y="3680"/>
                <a:ext cx="107" cy="238"/>
              </a:xfrm>
              <a:custGeom>
                <a:avLst/>
                <a:gdLst>
                  <a:gd name="T0" fmla="*/ 3 w 213"/>
                  <a:gd name="T1" fmla="*/ 0 h 478"/>
                  <a:gd name="T2" fmla="*/ 12 w 213"/>
                  <a:gd name="T3" fmla="*/ 3 h 478"/>
                  <a:gd name="T4" fmla="*/ 10 w 213"/>
                  <a:gd name="T5" fmla="*/ 24 h 478"/>
                  <a:gd name="T6" fmla="*/ 14 w 213"/>
                  <a:gd name="T7" fmla="*/ 40 h 478"/>
                  <a:gd name="T8" fmla="*/ 27 w 213"/>
                  <a:gd name="T9" fmla="*/ 56 h 478"/>
                  <a:gd name="T10" fmla="*/ 13 w 213"/>
                  <a:gd name="T11" fmla="*/ 59 h 478"/>
                  <a:gd name="T12" fmla="*/ 4 w 213"/>
                  <a:gd name="T13" fmla="*/ 42 h 478"/>
                  <a:gd name="T14" fmla="*/ 0 w 213"/>
                  <a:gd name="T15" fmla="*/ 7 h 478"/>
                  <a:gd name="T16" fmla="*/ 3 w 213"/>
                  <a:gd name="T17" fmla="*/ 0 h 478"/>
                  <a:gd name="T18" fmla="*/ 3 w 213"/>
                  <a:gd name="T19" fmla="*/ 0 h 47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3" h="478">
                    <a:moveTo>
                      <a:pt x="24" y="0"/>
                    </a:moveTo>
                    <a:lnTo>
                      <a:pt x="91" y="25"/>
                    </a:lnTo>
                    <a:lnTo>
                      <a:pt x="80" y="192"/>
                    </a:lnTo>
                    <a:lnTo>
                      <a:pt x="106" y="327"/>
                    </a:lnTo>
                    <a:lnTo>
                      <a:pt x="213" y="451"/>
                    </a:lnTo>
                    <a:lnTo>
                      <a:pt x="97" y="478"/>
                    </a:lnTo>
                    <a:lnTo>
                      <a:pt x="30" y="344"/>
                    </a:lnTo>
                    <a:lnTo>
                      <a:pt x="0" y="57"/>
                    </a:lnTo>
                    <a:lnTo>
                      <a:pt x="24" y="0"/>
                    </a:lnTo>
                    <a:close/>
                  </a:path>
                </a:pathLst>
              </a:cu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grpSp>
            <p:nvGrpSpPr>
              <p:cNvPr id="1065" name="Group 28"/>
              <p:cNvGrpSpPr>
                <a:grpSpLocks/>
              </p:cNvGrpSpPr>
              <p:nvPr userDrawn="1"/>
            </p:nvGrpSpPr>
            <p:grpSpPr bwMode="auto">
              <a:xfrm>
                <a:off x="5" y="3490"/>
                <a:ext cx="1124" cy="678"/>
                <a:chOff x="5" y="3490"/>
                <a:chExt cx="1124" cy="678"/>
              </a:xfrm>
            </p:grpSpPr>
            <p:sp>
              <p:nvSpPr>
                <p:cNvPr id="1066" name="Freeform 29"/>
                <p:cNvSpPr>
                  <a:spLocks/>
                </p:cNvSpPr>
                <p:nvPr userDrawn="1"/>
              </p:nvSpPr>
              <p:spPr bwMode="auto">
                <a:xfrm>
                  <a:off x="669" y="4048"/>
                  <a:ext cx="75" cy="87"/>
                </a:xfrm>
                <a:custGeom>
                  <a:avLst/>
                  <a:gdLst>
                    <a:gd name="T0" fmla="*/ 14 w 150"/>
                    <a:gd name="T1" fmla="*/ 0 h 173"/>
                    <a:gd name="T2" fmla="*/ 5 w 150"/>
                    <a:gd name="T3" fmla="*/ 9 h 173"/>
                    <a:gd name="T4" fmla="*/ 0 w 150"/>
                    <a:gd name="T5" fmla="*/ 22 h 173"/>
                    <a:gd name="T6" fmla="*/ 10 w 150"/>
                    <a:gd name="T7" fmla="*/ 20 h 173"/>
                    <a:gd name="T8" fmla="*/ 13 w 150"/>
                    <a:gd name="T9" fmla="*/ 11 h 173"/>
                    <a:gd name="T10" fmla="*/ 19 w 150"/>
                    <a:gd name="T11" fmla="*/ 4 h 173"/>
                    <a:gd name="T12" fmla="*/ 14 w 150"/>
                    <a:gd name="T13" fmla="*/ 0 h 173"/>
                    <a:gd name="T14" fmla="*/ 14 w 150"/>
                    <a:gd name="T15" fmla="*/ 0 h 17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50" h="173">
                      <a:moveTo>
                        <a:pt x="110" y="0"/>
                      </a:moveTo>
                      <a:lnTo>
                        <a:pt x="40" y="66"/>
                      </a:lnTo>
                      <a:lnTo>
                        <a:pt x="0" y="173"/>
                      </a:lnTo>
                      <a:lnTo>
                        <a:pt x="80" y="160"/>
                      </a:lnTo>
                      <a:lnTo>
                        <a:pt x="103" y="84"/>
                      </a:lnTo>
                      <a:lnTo>
                        <a:pt x="150" y="27"/>
                      </a:lnTo>
                      <a:lnTo>
                        <a:pt x="110" y="0"/>
                      </a:lnTo>
                      <a:close/>
                    </a:path>
                  </a:pathLst>
                </a:cu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1067" name="Freeform 30"/>
                <p:cNvSpPr>
                  <a:spLocks/>
                </p:cNvSpPr>
                <p:nvPr userDrawn="1"/>
              </p:nvSpPr>
              <p:spPr bwMode="auto">
                <a:xfrm>
                  <a:off x="5" y="3728"/>
                  <a:ext cx="842" cy="440"/>
                </a:xfrm>
                <a:custGeom>
                  <a:avLst/>
                  <a:gdLst>
                    <a:gd name="T0" fmla="*/ 20 w 1684"/>
                    <a:gd name="T1" fmla="*/ 0 h 880"/>
                    <a:gd name="T2" fmla="*/ 8 w 1684"/>
                    <a:gd name="T3" fmla="*/ 7 h 880"/>
                    <a:gd name="T4" fmla="*/ 0 w 1684"/>
                    <a:gd name="T5" fmla="*/ 26 h 880"/>
                    <a:gd name="T6" fmla="*/ 9 w 1684"/>
                    <a:gd name="T7" fmla="*/ 45 h 880"/>
                    <a:gd name="T8" fmla="*/ 148 w 1684"/>
                    <a:gd name="T9" fmla="*/ 109 h 880"/>
                    <a:gd name="T10" fmla="*/ 178 w 1684"/>
                    <a:gd name="T11" fmla="*/ 105 h 880"/>
                    <a:gd name="T12" fmla="*/ 202 w 1684"/>
                    <a:gd name="T13" fmla="*/ 110 h 880"/>
                    <a:gd name="T14" fmla="*/ 211 w 1684"/>
                    <a:gd name="T15" fmla="*/ 101 h 880"/>
                    <a:gd name="T16" fmla="*/ 188 w 1684"/>
                    <a:gd name="T17" fmla="*/ 83 h 880"/>
                    <a:gd name="T18" fmla="*/ 179 w 1684"/>
                    <a:gd name="T19" fmla="*/ 64 h 880"/>
                    <a:gd name="T20" fmla="*/ 172 w 1684"/>
                    <a:gd name="T21" fmla="*/ 66 h 880"/>
                    <a:gd name="T22" fmla="*/ 180 w 1684"/>
                    <a:gd name="T23" fmla="*/ 83 h 880"/>
                    <a:gd name="T24" fmla="*/ 198 w 1684"/>
                    <a:gd name="T25" fmla="*/ 102 h 880"/>
                    <a:gd name="T26" fmla="*/ 177 w 1684"/>
                    <a:gd name="T27" fmla="*/ 99 h 880"/>
                    <a:gd name="T28" fmla="*/ 153 w 1684"/>
                    <a:gd name="T29" fmla="*/ 102 h 880"/>
                    <a:gd name="T30" fmla="*/ 157 w 1684"/>
                    <a:gd name="T31" fmla="*/ 82 h 880"/>
                    <a:gd name="T32" fmla="*/ 168 w 1684"/>
                    <a:gd name="T33" fmla="*/ 68 h 880"/>
                    <a:gd name="T34" fmla="*/ 156 w 1684"/>
                    <a:gd name="T35" fmla="*/ 69 h 880"/>
                    <a:gd name="T36" fmla="*/ 146 w 1684"/>
                    <a:gd name="T37" fmla="*/ 83 h 880"/>
                    <a:gd name="T38" fmla="*/ 143 w 1684"/>
                    <a:gd name="T39" fmla="*/ 99 h 880"/>
                    <a:gd name="T40" fmla="*/ 14 w 1684"/>
                    <a:gd name="T41" fmla="*/ 39 h 880"/>
                    <a:gd name="T42" fmla="*/ 10 w 1684"/>
                    <a:gd name="T43" fmla="*/ 27 h 880"/>
                    <a:gd name="T44" fmla="*/ 13 w 1684"/>
                    <a:gd name="T45" fmla="*/ 12 h 880"/>
                    <a:gd name="T46" fmla="*/ 28 w 1684"/>
                    <a:gd name="T47" fmla="*/ 0 h 880"/>
                    <a:gd name="T48" fmla="*/ 20 w 1684"/>
                    <a:gd name="T49" fmla="*/ 0 h 880"/>
                    <a:gd name="T50" fmla="*/ 20 w 1684"/>
                    <a:gd name="T51" fmla="*/ 0 h 88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684" h="880">
                      <a:moveTo>
                        <a:pt x="156" y="0"/>
                      </a:moveTo>
                      <a:lnTo>
                        <a:pt x="63" y="52"/>
                      </a:lnTo>
                      <a:lnTo>
                        <a:pt x="0" y="208"/>
                      </a:lnTo>
                      <a:lnTo>
                        <a:pt x="67" y="358"/>
                      </a:lnTo>
                      <a:lnTo>
                        <a:pt x="1182" y="867"/>
                      </a:lnTo>
                      <a:lnTo>
                        <a:pt x="1422" y="835"/>
                      </a:lnTo>
                      <a:lnTo>
                        <a:pt x="1616" y="880"/>
                      </a:lnTo>
                      <a:lnTo>
                        <a:pt x="1684" y="808"/>
                      </a:lnTo>
                      <a:lnTo>
                        <a:pt x="1502" y="664"/>
                      </a:lnTo>
                      <a:lnTo>
                        <a:pt x="1428" y="512"/>
                      </a:lnTo>
                      <a:lnTo>
                        <a:pt x="1369" y="527"/>
                      </a:lnTo>
                      <a:lnTo>
                        <a:pt x="1439" y="664"/>
                      </a:lnTo>
                      <a:lnTo>
                        <a:pt x="1578" y="810"/>
                      </a:lnTo>
                      <a:lnTo>
                        <a:pt x="1413" y="787"/>
                      </a:lnTo>
                      <a:lnTo>
                        <a:pt x="1219" y="814"/>
                      </a:lnTo>
                      <a:lnTo>
                        <a:pt x="1255" y="650"/>
                      </a:lnTo>
                      <a:lnTo>
                        <a:pt x="1338" y="538"/>
                      </a:lnTo>
                      <a:lnTo>
                        <a:pt x="1241" y="552"/>
                      </a:lnTo>
                      <a:lnTo>
                        <a:pt x="1165" y="658"/>
                      </a:lnTo>
                      <a:lnTo>
                        <a:pt x="1139" y="791"/>
                      </a:lnTo>
                      <a:lnTo>
                        <a:pt x="107" y="310"/>
                      </a:lnTo>
                      <a:lnTo>
                        <a:pt x="80" y="215"/>
                      </a:lnTo>
                      <a:lnTo>
                        <a:pt x="103" y="95"/>
                      </a:lnTo>
                      <a:lnTo>
                        <a:pt x="217" y="0"/>
                      </a:lnTo>
                      <a:lnTo>
                        <a:pt x="156" y="0"/>
                      </a:lnTo>
                      <a:close/>
                    </a:path>
                  </a:pathLst>
                </a:cu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1068" name="Freeform 31"/>
                <p:cNvSpPr>
                  <a:spLocks/>
                </p:cNvSpPr>
                <p:nvPr userDrawn="1"/>
              </p:nvSpPr>
              <p:spPr bwMode="auto">
                <a:xfrm>
                  <a:off x="106" y="3770"/>
                  <a:ext cx="80" cy="167"/>
                </a:xfrm>
                <a:custGeom>
                  <a:avLst/>
                  <a:gdLst>
                    <a:gd name="T0" fmla="*/ 15 w 160"/>
                    <a:gd name="T1" fmla="*/ 0 h 335"/>
                    <a:gd name="T2" fmla="*/ 3 w 160"/>
                    <a:gd name="T3" fmla="*/ 13 h 335"/>
                    <a:gd name="T4" fmla="*/ 0 w 160"/>
                    <a:gd name="T5" fmla="*/ 28 h 335"/>
                    <a:gd name="T6" fmla="*/ 5 w 160"/>
                    <a:gd name="T7" fmla="*/ 39 h 335"/>
                    <a:gd name="T8" fmla="*/ 12 w 160"/>
                    <a:gd name="T9" fmla="*/ 41 h 335"/>
                    <a:gd name="T10" fmla="*/ 10 w 160"/>
                    <a:gd name="T11" fmla="*/ 19 h 335"/>
                    <a:gd name="T12" fmla="*/ 20 w 160"/>
                    <a:gd name="T13" fmla="*/ 2 h 335"/>
                    <a:gd name="T14" fmla="*/ 15 w 160"/>
                    <a:gd name="T15" fmla="*/ 0 h 335"/>
                    <a:gd name="T16" fmla="*/ 15 w 160"/>
                    <a:gd name="T17" fmla="*/ 0 h 3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0" h="335">
                      <a:moveTo>
                        <a:pt x="116" y="0"/>
                      </a:moveTo>
                      <a:lnTo>
                        <a:pt x="19" y="106"/>
                      </a:lnTo>
                      <a:lnTo>
                        <a:pt x="0" y="230"/>
                      </a:lnTo>
                      <a:lnTo>
                        <a:pt x="33" y="314"/>
                      </a:lnTo>
                      <a:lnTo>
                        <a:pt x="94" y="335"/>
                      </a:lnTo>
                      <a:lnTo>
                        <a:pt x="76" y="154"/>
                      </a:lnTo>
                      <a:lnTo>
                        <a:pt x="160" y="17"/>
                      </a:lnTo>
                      <a:lnTo>
                        <a:pt x="116" y="0"/>
                      </a:lnTo>
                      <a:close/>
                    </a:path>
                  </a:pathLst>
                </a:cu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1069" name="Freeform 32"/>
                <p:cNvSpPr>
                  <a:spLocks/>
                </p:cNvSpPr>
                <p:nvPr userDrawn="1"/>
              </p:nvSpPr>
              <p:spPr bwMode="auto">
                <a:xfrm>
                  <a:off x="449" y="3490"/>
                  <a:ext cx="322" cy="594"/>
                </a:xfrm>
                <a:custGeom>
                  <a:avLst/>
                  <a:gdLst>
                    <a:gd name="T0" fmla="*/ 28 w 642"/>
                    <a:gd name="T1" fmla="*/ 112 h 1188"/>
                    <a:gd name="T2" fmla="*/ 0 w 642"/>
                    <a:gd name="T3" fmla="*/ 16 h 1188"/>
                    <a:gd name="T4" fmla="*/ 11 w 642"/>
                    <a:gd name="T5" fmla="*/ 5 h 1188"/>
                    <a:gd name="T6" fmla="*/ 33 w 642"/>
                    <a:gd name="T7" fmla="*/ 0 h 1188"/>
                    <a:gd name="T8" fmla="*/ 50 w 642"/>
                    <a:gd name="T9" fmla="*/ 8 h 1188"/>
                    <a:gd name="T10" fmla="*/ 81 w 642"/>
                    <a:gd name="T11" fmla="*/ 149 h 1188"/>
                    <a:gd name="T12" fmla="*/ 70 w 642"/>
                    <a:gd name="T13" fmla="*/ 137 h 1188"/>
                    <a:gd name="T14" fmla="*/ 45 w 642"/>
                    <a:gd name="T15" fmla="*/ 13 h 1188"/>
                    <a:gd name="T16" fmla="*/ 29 w 642"/>
                    <a:gd name="T17" fmla="*/ 8 h 1188"/>
                    <a:gd name="T18" fmla="*/ 15 w 642"/>
                    <a:gd name="T19" fmla="*/ 10 h 1188"/>
                    <a:gd name="T20" fmla="*/ 10 w 642"/>
                    <a:gd name="T21" fmla="*/ 18 h 1188"/>
                    <a:gd name="T22" fmla="*/ 39 w 642"/>
                    <a:gd name="T23" fmla="*/ 116 h 1188"/>
                    <a:gd name="T24" fmla="*/ 28 w 642"/>
                    <a:gd name="T25" fmla="*/ 112 h 1188"/>
                    <a:gd name="T26" fmla="*/ 28 w 642"/>
                    <a:gd name="T27" fmla="*/ 112 h 118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642" h="1188">
                      <a:moveTo>
                        <a:pt x="218" y="896"/>
                      </a:moveTo>
                      <a:lnTo>
                        <a:pt x="0" y="124"/>
                      </a:lnTo>
                      <a:lnTo>
                        <a:pt x="81" y="38"/>
                      </a:lnTo>
                      <a:lnTo>
                        <a:pt x="258" y="0"/>
                      </a:lnTo>
                      <a:lnTo>
                        <a:pt x="399" y="57"/>
                      </a:lnTo>
                      <a:lnTo>
                        <a:pt x="642" y="1188"/>
                      </a:lnTo>
                      <a:lnTo>
                        <a:pt x="555" y="1091"/>
                      </a:lnTo>
                      <a:lnTo>
                        <a:pt x="355" y="97"/>
                      </a:lnTo>
                      <a:lnTo>
                        <a:pt x="226" y="61"/>
                      </a:lnTo>
                      <a:lnTo>
                        <a:pt x="119" y="74"/>
                      </a:lnTo>
                      <a:lnTo>
                        <a:pt x="76" y="141"/>
                      </a:lnTo>
                      <a:lnTo>
                        <a:pt x="306" y="924"/>
                      </a:lnTo>
                      <a:lnTo>
                        <a:pt x="218" y="896"/>
                      </a:lnTo>
                      <a:close/>
                    </a:path>
                  </a:pathLst>
                </a:cu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1070" name="Freeform 33"/>
                <p:cNvSpPr>
                  <a:spLocks/>
                </p:cNvSpPr>
                <p:nvPr userDrawn="1"/>
              </p:nvSpPr>
              <p:spPr bwMode="auto">
                <a:xfrm>
                  <a:off x="578" y="3650"/>
                  <a:ext cx="96" cy="252"/>
                </a:xfrm>
                <a:custGeom>
                  <a:avLst/>
                  <a:gdLst>
                    <a:gd name="T0" fmla="*/ 0 w 192"/>
                    <a:gd name="T1" fmla="*/ 4 h 504"/>
                    <a:gd name="T2" fmla="*/ 10 w 192"/>
                    <a:gd name="T3" fmla="*/ 25 h 504"/>
                    <a:gd name="T4" fmla="*/ 15 w 192"/>
                    <a:gd name="T5" fmla="*/ 40 h 504"/>
                    <a:gd name="T6" fmla="*/ 15 w 192"/>
                    <a:gd name="T7" fmla="*/ 63 h 504"/>
                    <a:gd name="T8" fmla="*/ 24 w 192"/>
                    <a:gd name="T9" fmla="*/ 63 h 504"/>
                    <a:gd name="T10" fmla="*/ 24 w 192"/>
                    <a:gd name="T11" fmla="*/ 45 h 504"/>
                    <a:gd name="T12" fmla="*/ 21 w 192"/>
                    <a:gd name="T13" fmla="*/ 26 h 504"/>
                    <a:gd name="T14" fmla="*/ 13 w 192"/>
                    <a:gd name="T15" fmla="*/ 8 h 504"/>
                    <a:gd name="T16" fmla="*/ 8 w 192"/>
                    <a:gd name="T17" fmla="*/ 0 h 504"/>
                    <a:gd name="T18" fmla="*/ 0 w 192"/>
                    <a:gd name="T19" fmla="*/ 4 h 504"/>
                    <a:gd name="T20" fmla="*/ 0 w 192"/>
                    <a:gd name="T21" fmla="*/ 4 h 50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92" h="504">
                      <a:moveTo>
                        <a:pt x="0" y="27"/>
                      </a:moveTo>
                      <a:lnTo>
                        <a:pt x="76" y="194"/>
                      </a:lnTo>
                      <a:lnTo>
                        <a:pt x="113" y="318"/>
                      </a:lnTo>
                      <a:lnTo>
                        <a:pt x="116" y="504"/>
                      </a:lnTo>
                      <a:lnTo>
                        <a:pt x="192" y="504"/>
                      </a:lnTo>
                      <a:lnTo>
                        <a:pt x="187" y="360"/>
                      </a:lnTo>
                      <a:lnTo>
                        <a:pt x="162" y="208"/>
                      </a:lnTo>
                      <a:lnTo>
                        <a:pt x="99" y="59"/>
                      </a:lnTo>
                      <a:lnTo>
                        <a:pt x="63" y="0"/>
                      </a:lnTo>
                      <a:lnTo>
                        <a:pt x="0" y="27"/>
                      </a:lnTo>
                      <a:close/>
                    </a:path>
                  </a:pathLst>
                </a:cu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1071" name="Freeform 34"/>
                <p:cNvSpPr>
                  <a:spLocks/>
                </p:cNvSpPr>
                <p:nvPr userDrawn="1"/>
              </p:nvSpPr>
              <p:spPr bwMode="auto">
                <a:xfrm>
                  <a:off x="328" y="3630"/>
                  <a:ext cx="195" cy="135"/>
                </a:xfrm>
                <a:custGeom>
                  <a:avLst/>
                  <a:gdLst>
                    <a:gd name="T0" fmla="*/ 38 w 390"/>
                    <a:gd name="T1" fmla="*/ 0 h 269"/>
                    <a:gd name="T2" fmla="*/ 33 w 390"/>
                    <a:gd name="T3" fmla="*/ 3 h 269"/>
                    <a:gd name="T4" fmla="*/ 32 w 390"/>
                    <a:gd name="T5" fmla="*/ 9 h 269"/>
                    <a:gd name="T6" fmla="*/ 0 w 390"/>
                    <a:gd name="T7" fmla="*/ 22 h 269"/>
                    <a:gd name="T8" fmla="*/ 0 w 390"/>
                    <a:gd name="T9" fmla="*/ 28 h 269"/>
                    <a:gd name="T10" fmla="*/ 36 w 390"/>
                    <a:gd name="T11" fmla="*/ 29 h 269"/>
                    <a:gd name="T12" fmla="*/ 40 w 390"/>
                    <a:gd name="T13" fmla="*/ 34 h 269"/>
                    <a:gd name="T14" fmla="*/ 49 w 390"/>
                    <a:gd name="T15" fmla="*/ 34 h 269"/>
                    <a:gd name="T16" fmla="*/ 48 w 390"/>
                    <a:gd name="T17" fmla="*/ 24 h 269"/>
                    <a:gd name="T18" fmla="*/ 15 w 390"/>
                    <a:gd name="T19" fmla="*/ 22 h 269"/>
                    <a:gd name="T20" fmla="*/ 42 w 390"/>
                    <a:gd name="T21" fmla="*/ 12 h 269"/>
                    <a:gd name="T22" fmla="*/ 38 w 390"/>
                    <a:gd name="T23" fmla="*/ 0 h 269"/>
                    <a:gd name="T24" fmla="*/ 38 w 390"/>
                    <a:gd name="T25" fmla="*/ 0 h 26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90" h="269">
                      <a:moveTo>
                        <a:pt x="297" y="0"/>
                      </a:moveTo>
                      <a:lnTo>
                        <a:pt x="257" y="17"/>
                      </a:lnTo>
                      <a:lnTo>
                        <a:pt x="253" y="66"/>
                      </a:lnTo>
                      <a:lnTo>
                        <a:pt x="0" y="169"/>
                      </a:lnTo>
                      <a:lnTo>
                        <a:pt x="0" y="222"/>
                      </a:lnTo>
                      <a:lnTo>
                        <a:pt x="284" y="226"/>
                      </a:lnTo>
                      <a:lnTo>
                        <a:pt x="320" y="269"/>
                      </a:lnTo>
                      <a:lnTo>
                        <a:pt x="390" y="266"/>
                      </a:lnTo>
                      <a:lnTo>
                        <a:pt x="383" y="190"/>
                      </a:lnTo>
                      <a:lnTo>
                        <a:pt x="116" y="176"/>
                      </a:lnTo>
                      <a:lnTo>
                        <a:pt x="333" y="89"/>
                      </a:lnTo>
                      <a:lnTo>
                        <a:pt x="297" y="0"/>
                      </a:lnTo>
                      <a:close/>
                    </a:path>
                  </a:pathLst>
                </a:cu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1072" name="Freeform 35"/>
                <p:cNvSpPr>
                  <a:spLocks/>
                </p:cNvSpPr>
                <p:nvPr userDrawn="1"/>
              </p:nvSpPr>
              <p:spPr bwMode="auto">
                <a:xfrm>
                  <a:off x="658" y="3538"/>
                  <a:ext cx="471" cy="212"/>
                </a:xfrm>
                <a:custGeom>
                  <a:avLst/>
                  <a:gdLst>
                    <a:gd name="T0" fmla="*/ 0 w 941"/>
                    <a:gd name="T1" fmla="*/ 17 h 424"/>
                    <a:gd name="T2" fmla="*/ 108 w 941"/>
                    <a:gd name="T3" fmla="*/ 0 h 424"/>
                    <a:gd name="T4" fmla="*/ 116 w 941"/>
                    <a:gd name="T5" fmla="*/ 10 h 424"/>
                    <a:gd name="T6" fmla="*/ 118 w 941"/>
                    <a:gd name="T7" fmla="*/ 23 h 424"/>
                    <a:gd name="T8" fmla="*/ 113 w 941"/>
                    <a:gd name="T9" fmla="*/ 36 h 424"/>
                    <a:gd name="T10" fmla="*/ 8 w 941"/>
                    <a:gd name="T11" fmla="*/ 53 h 424"/>
                    <a:gd name="T12" fmla="*/ 7 w 941"/>
                    <a:gd name="T13" fmla="*/ 48 h 424"/>
                    <a:gd name="T14" fmla="*/ 108 w 941"/>
                    <a:gd name="T15" fmla="*/ 31 h 424"/>
                    <a:gd name="T16" fmla="*/ 112 w 941"/>
                    <a:gd name="T17" fmla="*/ 19 h 424"/>
                    <a:gd name="T18" fmla="*/ 105 w 941"/>
                    <a:gd name="T19" fmla="*/ 8 h 424"/>
                    <a:gd name="T20" fmla="*/ 0 w 941"/>
                    <a:gd name="T21" fmla="*/ 24 h 424"/>
                    <a:gd name="T22" fmla="*/ 0 w 941"/>
                    <a:gd name="T23" fmla="*/ 17 h 424"/>
                    <a:gd name="T24" fmla="*/ 0 w 941"/>
                    <a:gd name="T25" fmla="*/ 17 h 42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41" h="424">
                      <a:moveTo>
                        <a:pt x="0" y="131"/>
                      </a:moveTo>
                      <a:lnTo>
                        <a:pt x="863" y="0"/>
                      </a:lnTo>
                      <a:lnTo>
                        <a:pt x="926" y="78"/>
                      </a:lnTo>
                      <a:lnTo>
                        <a:pt x="941" y="181"/>
                      </a:lnTo>
                      <a:lnTo>
                        <a:pt x="903" y="282"/>
                      </a:lnTo>
                      <a:lnTo>
                        <a:pt x="57" y="424"/>
                      </a:lnTo>
                      <a:lnTo>
                        <a:pt x="53" y="384"/>
                      </a:lnTo>
                      <a:lnTo>
                        <a:pt x="863" y="242"/>
                      </a:lnTo>
                      <a:lnTo>
                        <a:pt x="893" y="145"/>
                      </a:lnTo>
                      <a:lnTo>
                        <a:pt x="840" y="57"/>
                      </a:lnTo>
                      <a:lnTo>
                        <a:pt x="0" y="185"/>
                      </a:lnTo>
                      <a:lnTo>
                        <a:pt x="0" y="131"/>
                      </a:lnTo>
                      <a:close/>
                    </a:path>
                  </a:pathLst>
                </a:cu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1073" name="Freeform 36"/>
                <p:cNvSpPr>
                  <a:spLocks/>
                </p:cNvSpPr>
                <p:nvPr userDrawn="1"/>
              </p:nvSpPr>
              <p:spPr bwMode="auto">
                <a:xfrm>
                  <a:off x="717" y="3606"/>
                  <a:ext cx="245" cy="86"/>
                </a:xfrm>
                <a:custGeom>
                  <a:avLst/>
                  <a:gdLst>
                    <a:gd name="T0" fmla="*/ 0 w 488"/>
                    <a:gd name="T1" fmla="*/ 15 h 173"/>
                    <a:gd name="T2" fmla="*/ 9 w 488"/>
                    <a:gd name="T3" fmla="*/ 21 h 173"/>
                    <a:gd name="T4" fmla="*/ 28 w 488"/>
                    <a:gd name="T5" fmla="*/ 20 h 173"/>
                    <a:gd name="T6" fmla="*/ 53 w 488"/>
                    <a:gd name="T7" fmla="*/ 14 h 173"/>
                    <a:gd name="T8" fmla="*/ 62 w 488"/>
                    <a:gd name="T9" fmla="*/ 5 h 173"/>
                    <a:gd name="T10" fmla="*/ 56 w 488"/>
                    <a:gd name="T11" fmla="*/ 0 h 173"/>
                    <a:gd name="T12" fmla="*/ 32 w 488"/>
                    <a:gd name="T13" fmla="*/ 0 h 173"/>
                    <a:gd name="T14" fmla="*/ 14 w 488"/>
                    <a:gd name="T15" fmla="*/ 1 h 173"/>
                    <a:gd name="T16" fmla="*/ 2 w 488"/>
                    <a:gd name="T17" fmla="*/ 9 h 173"/>
                    <a:gd name="T18" fmla="*/ 14 w 488"/>
                    <a:gd name="T19" fmla="*/ 11 h 173"/>
                    <a:gd name="T20" fmla="*/ 35 w 488"/>
                    <a:gd name="T21" fmla="*/ 6 h 173"/>
                    <a:gd name="T22" fmla="*/ 53 w 488"/>
                    <a:gd name="T23" fmla="*/ 6 h 173"/>
                    <a:gd name="T24" fmla="*/ 34 w 488"/>
                    <a:gd name="T25" fmla="*/ 13 h 173"/>
                    <a:gd name="T26" fmla="*/ 18 w 488"/>
                    <a:gd name="T27" fmla="*/ 15 h 173"/>
                    <a:gd name="T28" fmla="*/ 0 w 488"/>
                    <a:gd name="T29" fmla="*/ 15 h 173"/>
                    <a:gd name="T30" fmla="*/ 0 w 488"/>
                    <a:gd name="T31" fmla="*/ 15 h 17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488" h="173">
                      <a:moveTo>
                        <a:pt x="0" y="126"/>
                      </a:moveTo>
                      <a:lnTo>
                        <a:pt x="66" y="173"/>
                      </a:lnTo>
                      <a:lnTo>
                        <a:pt x="222" y="166"/>
                      </a:lnTo>
                      <a:lnTo>
                        <a:pt x="418" y="116"/>
                      </a:lnTo>
                      <a:lnTo>
                        <a:pt x="488" y="42"/>
                      </a:lnTo>
                      <a:lnTo>
                        <a:pt x="443" y="2"/>
                      </a:lnTo>
                      <a:lnTo>
                        <a:pt x="253" y="0"/>
                      </a:lnTo>
                      <a:lnTo>
                        <a:pt x="110" y="12"/>
                      </a:lnTo>
                      <a:lnTo>
                        <a:pt x="15" y="76"/>
                      </a:lnTo>
                      <a:lnTo>
                        <a:pt x="112" y="95"/>
                      </a:lnTo>
                      <a:lnTo>
                        <a:pt x="275" y="53"/>
                      </a:lnTo>
                      <a:lnTo>
                        <a:pt x="416" y="53"/>
                      </a:lnTo>
                      <a:lnTo>
                        <a:pt x="268" y="110"/>
                      </a:lnTo>
                      <a:lnTo>
                        <a:pt x="142" y="126"/>
                      </a:lnTo>
                      <a:lnTo>
                        <a:pt x="0" y="126"/>
                      </a:lnTo>
                      <a:close/>
                    </a:path>
                  </a:pathLst>
                </a:cu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grpSp>
        </p:grpSp>
      </p:grpSp>
      <p:grpSp>
        <p:nvGrpSpPr>
          <p:cNvPr id="1035" name="Group 37"/>
          <p:cNvGrpSpPr>
            <a:grpSpLocks/>
          </p:cNvGrpSpPr>
          <p:nvPr/>
        </p:nvGrpSpPr>
        <p:grpSpPr bwMode="auto">
          <a:xfrm>
            <a:off x="8680450" y="2116138"/>
            <a:ext cx="385763" cy="4308475"/>
            <a:chOff x="5468" y="1333"/>
            <a:chExt cx="243" cy="2714"/>
          </a:xfrm>
        </p:grpSpPr>
        <p:sp>
          <p:nvSpPr>
            <p:cNvPr id="1049" name="Freeform 38"/>
            <p:cNvSpPr>
              <a:spLocks/>
            </p:cNvSpPr>
            <p:nvPr userDrawn="1"/>
          </p:nvSpPr>
          <p:spPr bwMode="auto">
            <a:xfrm flipH="1">
              <a:off x="5468" y="2620"/>
              <a:ext cx="205" cy="1427"/>
            </a:xfrm>
            <a:custGeom>
              <a:avLst/>
              <a:gdLst>
                <a:gd name="T0" fmla="*/ 13 w 772"/>
                <a:gd name="T1" fmla="*/ 263 h 3266"/>
                <a:gd name="T2" fmla="*/ 7 w 772"/>
                <a:gd name="T3" fmla="*/ 246 h 3266"/>
                <a:gd name="T4" fmla="*/ 6 w 772"/>
                <a:gd name="T5" fmla="*/ 232 h 3266"/>
                <a:gd name="T6" fmla="*/ 7 w 772"/>
                <a:gd name="T7" fmla="*/ 212 h 3266"/>
                <a:gd name="T8" fmla="*/ 11 w 772"/>
                <a:gd name="T9" fmla="*/ 188 h 3266"/>
                <a:gd name="T10" fmla="*/ 12 w 772"/>
                <a:gd name="T11" fmla="*/ 173 h 3266"/>
                <a:gd name="T12" fmla="*/ 11 w 772"/>
                <a:gd name="T13" fmla="*/ 163 h 3266"/>
                <a:gd name="T14" fmla="*/ 7 w 772"/>
                <a:gd name="T15" fmla="*/ 155 h 3266"/>
                <a:gd name="T16" fmla="*/ 7 w 772"/>
                <a:gd name="T17" fmla="*/ 145 h 3266"/>
                <a:gd name="T18" fmla="*/ 8 w 772"/>
                <a:gd name="T19" fmla="*/ 132 h 3266"/>
                <a:gd name="T20" fmla="*/ 14 w 772"/>
                <a:gd name="T21" fmla="*/ 97 h 3266"/>
                <a:gd name="T22" fmla="*/ 14 w 772"/>
                <a:gd name="T23" fmla="*/ 79 h 3266"/>
                <a:gd name="T24" fmla="*/ 13 w 772"/>
                <a:gd name="T25" fmla="*/ 59 h 3266"/>
                <a:gd name="T26" fmla="*/ 8 w 772"/>
                <a:gd name="T27" fmla="*/ 50 h 3266"/>
                <a:gd name="T28" fmla="*/ 4 w 772"/>
                <a:gd name="T29" fmla="*/ 35 h 3266"/>
                <a:gd name="T30" fmla="*/ 0 w 772"/>
                <a:gd name="T31" fmla="*/ 0 h 3266"/>
                <a:gd name="T32" fmla="*/ 1 w 772"/>
                <a:gd name="T33" fmla="*/ 32 h 3266"/>
                <a:gd name="T34" fmla="*/ 3 w 772"/>
                <a:gd name="T35" fmla="*/ 51 h 3266"/>
                <a:gd name="T36" fmla="*/ 7 w 772"/>
                <a:gd name="T37" fmla="*/ 63 h 3266"/>
                <a:gd name="T38" fmla="*/ 11 w 772"/>
                <a:gd name="T39" fmla="*/ 69 h 3266"/>
                <a:gd name="T40" fmla="*/ 11 w 772"/>
                <a:gd name="T41" fmla="*/ 87 h 3266"/>
                <a:gd name="T42" fmla="*/ 9 w 772"/>
                <a:gd name="T43" fmla="*/ 106 h 3266"/>
                <a:gd name="T44" fmla="*/ 5 w 772"/>
                <a:gd name="T45" fmla="*/ 138 h 3266"/>
                <a:gd name="T46" fmla="*/ 4 w 772"/>
                <a:gd name="T47" fmla="*/ 159 h 3266"/>
                <a:gd name="T48" fmla="*/ 9 w 772"/>
                <a:gd name="T49" fmla="*/ 171 h 3266"/>
                <a:gd name="T50" fmla="*/ 8 w 772"/>
                <a:gd name="T51" fmla="*/ 182 h 3266"/>
                <a:gd name="T52" fmla="*/ 5 w 772"/>
                <a:gd name="T53" fmla="*/ 204 h 3266"/>
                <a:gd name="T54" fmla="*/ 3 w 772"/>
                <a:gd name="T55" fmla="*/ 226 h 3266"/>
                <a:gd name="T56" fmla="*/ 5 w 772"/>
                <a:gd name="T57" fmla="*/ 249 h 3266"/>
                <a:gd name="T58" fmla="*/ 8 w 772"/>
                <a:gd name="T59" fmla="*/ 262 h 3266"/>
                <a:gd name="T60" fmla="*/ 12 w 772"/>
                <a:gd name="T61" fmla="*/ 272 h 3266"/>
                <a:gd name="T62" fmla="*/ 13 w 772"/>
                <a:gd name="T63" fmla="*/ 263 h 3266"/>
                <a:gd name="T64" fmla="*/ 13 w 772"/>
                <a:gd name="T65" fmla="*/ 263 h 326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772" h="3266">
                  <a:moveTo>
                    <a:pt x="692" y="3156"/>
                  </a:moveTo>
                  <a:lnTo>
                    <a:pt x="380" y="2945"/>
                  </a:lnTo>
                  <a:lnTo>
                    <a:pt x="319" y="2783"/>
                  </a:lnTo>
                  <a:lnTo>
                    <a:pt x="371" y="2542"/>
                  </a:lnTo>
                  <a:lnTo>
                    <a:pt x="591" y="2251"/>
                  </a:lnTo>
                  <a:lnTo>
                    <a:pt x="641" y="2070"/>
                  </a:lnTo>
                  <a:lnTo>
                    <a:pt x="591" y="1948"/>
                  </a:lnTo>
                  <a:lnTo>
                    <a:pt x="401" y="1859"/>
                  </a:lnTo>
                  <a:lnTo>
                    <a:pt x="361" y="1747"/>
                  </a:lnTo>
                  <a:lnTo>
                    <a:pt x="430" y="1587"/>
                  </a:lnTo>
                  <a:lnTo>
                    <a:pt x="741" y="1156"/>
                  </a:lnTo>
                  <a:lnTo>
                    <a:pt x="772" y="945"/>
                  </a:lnTo>
                  <a:lnTo>
                    <a:pt x="692" y="713"/>
                  </a:lnTo>
                  <a:lnTo>
                    <a:pt x="430" y="603"/>
                  </a:lnTo>
                  <a:lnTo>
                    <a:pt x="200" y="422"/>
                  </a:lnTo>
                  <a:lnTo>
                    <a:pt x="0" y="0"/>
                  </a:lnTo>
                  <a:lnTo>
                    <a:pt x="29" y="382"/>
                  </a:lnTo>
                  <a:lnTo>
                    <a:pt x="179" y="612"/>
                  </a:lnTo>
                  <a:lnTo>
                    <a:pt x="380" y="753"/>
                  </a:lnTo>
                  <a:lnTo>
                    <a:pt x="601" y="833"/>
                  </a:lnTo>
                  <a:lnTo>
                    <a:pt x="612" y="1044"/>
                  </a:lnTo>
                  <a:lnTo>
                    <a:pt x="500" y="1266"/>
                  </a:lnTo>
                  <a:lnTo>
                    <a:pt x="240" y="1658"/>
                  </a:lnTo>
                  <a:lnTo>
                    <a:pt x="230" y="1909"/>
                  </a:lnTo>
                  <a:lnTo>
                    <a:pt x="471" y="2049"/>
                  </a:lnTo>
                  <a:lnTo>
                    <a:pt x="460" y="2180"/>
                  </a:lnTo>
                  <a:lnTo>
                    <a:pt x="249" y="2452"/>
                  </a:lnTo>
                  <a:lnTo>
                    <a:pt x="160" y="2713"/>
                  </a:lnTo>
                  <a:lnTo>
                    <a:pt x="240" y="2994"/>
                  </a:lnTo>
                  <a:lnTo>
                    <a:pt x="430" y="3144"/>
                  </a:lnTo>
                  <a:lnTo>
                    <a:pt x="671" y="3266"/>
                  </a:lnTo>
                  <a:lnTo>
                    <a:pt x="692" y="3156"/>
                  </a:lnTo>
                  <a:close/>
                </a:path>
              </a:pathLst>
            </a:custGeom>
            <a:solidFill>
              <a:schemeClr val="folHlink"/>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1050" name="Freeform 39"/>
            <p:cNvSpPr>
              <a:spLocks/>
            </p:cNvSpPr>
            <p:nvPr userDrawn="1"/>
          </p:nvSpPr>
          <p:spPr bwMode="auto">
            <a:xfrm flipH="1">
              <a:off x="5506" y="1333"/>
              <a:ext cx="205" cy="1633"/>
            </a:xfrm>
            <a:custGeom>
              <a:avLst/>
              <a:gdLst>
                <a:gd name="T0" fmla="*/ 13 w 772"/>
                <a:gd name="T1" fmla="*/ 395 h 3266"/>
                <a:gd name="T2" fmla="*/ 7 w 772"/>
                <a:gd name="T3" fmla="*/ 369 h 3266"/>
                <a:gd name="T4" fmla="*/ 6 w 772"/>
                <a:gd name="T5" fmla="*/ 348 h 3266"/>
                <a:gd name="T6" fmla="*/ 7 w 772"/>
                <a:gd name="T7" fmla="*/ 318 h 3266"/>
                <a:gd name="T8" fmla="*/ 11 w 772"/>
                <a:gd name="T9" fmla="*/ 282 h 3266"/>
                <a:gd name="T10" fmla="*/ 12 w 772"/>
                <a:gd name="T11" fmla="*/ 259 h 3266"/>
                <a:gd name="T12" fmla="*/ 11 w 772"/>
                <a:gd name="T13" fmla="*/ 244 h 3266"/>
                <a:gd name="T14" fmla="*/ 7 w 772"/>
                <a:gd name="T15" fmla="*/ 233 h 3266"/>
                <a:gd name="T16" fmla="*/ 7 w 772"/>
                <a:gd name="T17" fmla="*/ 219 h 3266"/>
                <a:gd name="T18" fmla="*/ 8 w 772"/>
                <a:gd name="T19" fmla="*/ 199 h 3266"/>
                <a:gd name="T20" fmla="*/ 14 w 772"/>
                <a:gd name="T21" fmla="*/ 145 h 3266"/>
                <a:gd name="T22" fmla="*/ 14 w 772"/>
                <a:gd name="T23" fmla="*/ 119 h 3266"/>
                <a:gd name="T24" fmla="*/ 13 w 772"/>
                <a:gd name="T25" fmla="*/ 90 h 3266"/>
                <a:gd name="T26" fmla="*/ 8 w 772"/>
                <a:gd name="T27" fmla="*/ 76 h 3266"/>
                <a:gd name="T28" fmla="*/ 4 w 772"/>
                <a:gd name="T29" fmla="*/ 53 h 3266"/>
                <a:gd name="T30" fmla="*/ 0 w 772"/>
                <a:gd name="T31" fmla="*/ 0 h 3266"/>
                <a:gd name="T32" fmla="*/ 1 w 772"/>
                <a:gd name="T33" fmla="*/ 48 h 3266"/>
                <a:gd name="T34" fmla="*/ 3 w 772"/>
                <a:gd name="T35" fmla="*/ 77 h 3266"/>
                <a:gd name="T36" fmla="*/ 7 w 772"/>
                <a:gd name="T37" fmla="*/ 95 h 3266"/>
                <a:gd name="T38" fmla="*/ 11 w 772"/>
                <a:gd name="T39" fmla="*/ 105 h 3266"/>
                <a:gd name="T40" fmla="*/ 11 w 772"/>
                <a:gd name="T41" fmla="*/ 131 h 3266"/>
                <a:gd name="T42" fmla="*/ 9 w 772"/>
                <a:gd name="T43" fmla="*/ 159 h 3266"/>
                <a:gd name="T44" fmla="*/ 5 w 772"/>
                <a:gd name="T45" fmla="*/ 208 h 3266"/>
                <a:gd name="T46" fmla="*/ 4 w 772"/>
                <a:gd name="T47" fmla="*/ 239 h 3266"/>
                <a:gd name="T48" fmla="*/ 9 w 772"/>
                <a:gd name="T49" fmla="*/ 257 h 3266"/>
                <a:gd name="T50" fmla="*/ 8 w 772"/>
                <a:gd name="T51" fmla="*/ 273 h 3266"/>
                <a:gd name="T52" fmla="*/ 5 w 772"/>
                <a:gd name="T53" fmla="*/ 307 h 3266"/>
                <a:gd name="T54" fmla="*/ 3 w 772"/>
                <a:gd name="T55" fmla="*/ 340 h 3266"/>
                <a:gd name="T56" fmla="*/ 5 w 772"/>
                <a:gd name="T57" fmla="*/ 375 h 3266"/>
                <a:gd name="T58" fmla="*/ 8 w 772"/>
                <a:gd name="T59" fmla="*/ 393 h 3266"/>
                <a:gd name="T60" fmla="*/ 12 w 772"/>
                <a:gd name="T61" fmla="*/ 409 h 3266"/>
                <a:gd name="T62" fmla="*/ 13 w 772"/>
                <a:gd name="T63" fmla="*/ 395 h 3266"/>
                <a:gd name="T64" fmla="*/ 13 w 772"/>
                <a:gd name="T65" fmla="*/ 395 h 326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772" h="3266">
                  <a:moveTo>
                    <a:pt x="692" y="3156"/>
                  </a:moveTo>
                  <a:lnTo>
                    <a:pt x="380" y="2945"/>
                  </a:lnTo>
                  <a:lnTo>
                    <a:pt x="319" y="2783"/>
                  </a:lnTo>
                  <a:lnTo>
                    <a:pt x="371" y="2542"/>
                  </a:lnTo>
                  <a:lnTo>
                    <a:pt x="591" y="2251"/>
                  </a:lnTo>
                  <a:lnTo>
                    <a:pt x="641" y="2070"/>
                  </a:lnTo>
                  <a:lnTo>
                    <a:pt x="591" y="1948"/>
                  </a:lnTo>
                  <a:lnTo>
                    <a:pt x="401" y="1859"/>
                  </a:lnTo>
                  <a:lnTo>
                    <a:pt x="361" y="1747"/>
                  </a:lnTo>
                  <a:lnTo>
                    <a:pt x="430" y="1587"/>
                  </a:lnTo>
                  <a:lnTo>
                    <a:pt x="741" y="1156"/>
                  </a:lnTo>
                  <a:lnTo>
                    <a:pt x="772" y="945"/>
                  </a:lnTo>
                  <a:lnTo>
                    <a:pt x="692" y="713"/>
                  </a:lnTo>
                  <a:lnTo>
                    <a:pt x="430" y="603"/>
                  </a:lnTo>
                  <a:lnTo>
                    <a:pt x="200" y="422"/>
                  </a:lnTo>
                  <a:lnTo>
                    <a:pt x="0" y="0"/>
                  </a:lnTo>
                  <a:lnTo>
                    <a:pt x="29" y="382"/>
                  </a:lnTo>
                  <a:lnTo>
                    <a:pt x="179" y="612"/>
                  </a:lnTo>
                  <a:lnTo>
                    <a:pt x="380" y="753"/>
                  </a:lnTo>
                  <a:lnTo>
                    <a:pt x="601" y="833"/>
                  </a:lnTo>
                  <a:lnTo>
                    <a:pt x="612" y="1044"/>
                  </a:lnTo>
                  <a:lnTo>
                    <a:pt x="500" y="1266"/>
                  </a:lnTo>
                  <a:lnTo>
                    <a:pt x="240" y="1658"/>
                  </a:lnTo>
                  <a:lnTo>
                    <a:pt x="230" y="1909"/>
                  </a:lnTo>
                  <a:lnTo>
                    <a:pt x="471" y="2049"/>
                  </a:lnTo>
                  <a:lnTo>
                    <a:pt x="460" y="2180"/>
                  </a:lnTo>
                  <a:lnTo>
                    <a:pt x="249" y="2452"/>
                  </a:lnTo>
                  <a:lnTo>
                    <a:pt x="160" y="2713"/>
                  </a:lnTo>
                  <a:lnTo>
                    <a:pt x="240" y="2994"/>
                  </a:lnTo>
                  <a:lnTo>
                    <a:pt x="430" y="3144"/>
                  </a:lnTo>
                  <a:lnTo>
                    <a:pt x="671" y="3266"/>
                  </a:lnTo>
                  <a:lnTo>
                    <a:pt x="692" y="3156"/>
                  </a:lnTo>
                  <a:close/>
                </a:path>
              </a:pathLst>
            </a:custGeom>
            <a:solidFill>
              <a:schemeClr val="folHlink"/>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grpSp>
      <p:grpSp>
        <p:nvGrpSpPr>
          <p:cNvPr id="1036" name="Group 40"/>
          <p:cNvGrpSpPr>
            <a:grpSpLocks/>
          </p:cNvGrpSpPr>
          <p:nvPr/>
        </p:nvGrpSpPr>
        <p:grpSpPr bwMode="auto">
          <a:xfrm>
            <a:off x="7318375" y="90488"/>
            <a:ext cx="2133600" cy="1911350"/>
            <a:chOff x="4610" y="57"/>
            <a:chExt cx="1344" cy="1204"/>
          </a:xfrm>
        </p:grpSpPr>
        <p:grpSp>
          <p:nvGrpSpPr>
            <p:cNvPr id="1037" name="Group 41"/>
            <p:cNvGrpSpPr>
              <a:grpSpLocks/>
            </p:cNvGrpSpPr>
            <p:nvPr userDrawn="1"/>
          </p:nvGrpSpPr>
          <p:grpSpPr bwMode="auto">
            <a:xfrm>
              <a:off x="4610" y="57"/>
              <a:ext cx="1344" cy="1204"/>
              <a:chOff x="4610" y="57"/>
              <a:chExt cx="1344" cy="1204"/>
            </a:xfrm>
          </p:grpSpPr>
          <p:sp>
            <p:nvSpPr>
              <p:cNvPr id="1039" name="Freeform 42"/>
              <p:cNvSpPr>
                <a:spLocks/>
              </p:cNvSpPr>
              <p:nvPr userDrawn="1"/>
            </p:nvSpPr>
            <p:spPr bwMode="auto">
              <a:xfrm rot="-3172564">
                <a:off x="5430" y="1086"/>
                <a:ext cx="62" cy="288"/>
              </a:xfrm>
              <a:custGeom>
                <a:avLst/>
                <a:gdLst>
                  <a:gd name="T0" fmla="*/ 2 w 245"/>
                  <a:gd name="T1" fmla="*/ 0 h 806"/>
                  <a:gd name="T2" fmla="*/ 2 w 245"/>
                  <a:gd name="T3" fmla="*/ 16 h 806"/>
                  <a:gd name="T4" fmla="*/ 0 w 245"/>
                  <a:gd name="T5" fmla="*/ 37 h 806"/>
                  <a:gd name="T6" fmla="*/ 1 w 245"/>
                  <a:gd name="T7" fmla="*/ 36 h 806"/>
                  <a:gd name="T8" fmla="*/ 4 w 245"/>
                  <a:gd name="T9" fmla="*/ 17 h 806"/>
                  <a:gd name="T10" fmla="*/ 4 w 245"/>
                  <a:gd name="T11" fmla="*/ 0 h 806"/>
                  <a:gd name="T12" fmla="*/ 2 w 245"/>
                  <a:gd name="T13" fmla="*/ 0 h 806"/>
                  <a:gd name="T14" fmla="*/ 2 w 245"/>
                  <a:gd name="T15" fmla="*/ 0 h 80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45" h="806">
                    <a:moveTo>
                      <a:pt x="123" y="9"/>
                    </a:moveTo>
                    <a:lnTo>
                      <a:pt x="131" y="342"/>
                    </a:lnTo>
                    <a:lnTo>
                      <a:pt x="0" y="806"/>
                    </a:lnTo>
                    <a:lnTo>
                      <a:pt x="79" y="789"/>
                    </a:lnTo>
                    <a:lnTo>
                      <a:pt x="218" y="376"/>
                    </a:lnTo>
                    <a:lnTo>
                      <a:pt x="245" y="0"/>
                    </a:lnTo>
                    <a:lnTo>
                      <a:pt x="123" y="9"/>
                    </a:lnTo>
                    <a:close/>
                  </a:path>
                </a:pathLst>
              </a:cu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grpSp>
            <p:nvGrpSpPr>
              <p:cNvPr id="1040" name="Group 43"/>
              <p:cNvGrpSpPr>
                <a:grpSpLocks/>
              </p:cNvGrpSpPr>
              <p:nvPr userDrawn="1"/>
            </p:nvGrpSpPr>
            <p:grpSpPr bwMode="auto">
              <a:xfrm>
                <a:off x="4610" y="57"/>
                <a:ext cx="1344" cy="985"/>
                <a:chOff x="4610" y="57"/>
                <a:chExt cx="1344" cy="985"/>
              </a:xfrm>
            </p:grpSpPr>
            <p:sp>
              <p:nvSpPr>
                <p:cNvPr id="1041" name="Freeform 44"/>
                <p:cNvSpPr>
                  <a:spLocks/>
                </p:cNvSpPr>
                <p:nvPr userDrawn="1"/>
              </p:nvSpPr>
              <p:spPr bwMode="auto">
                <a:xfrm rot="-3172564">
                  <a:off x="4966" y="71"/>
                  <a:ext cx="153" cy="125"/>
                </a:xfrm>
                <a:custGeom>
                  <a:avLst/>
                  <a:gdLst>
                    <a:gd name="T0" fmla="*/ 0 w 604"/>
                    <a:gd name="T1" fmla="*/ 0 h 349"/>
                    <a:gd name="T2" fmla="*/ 5 w 604"/>
                    <a:gd name="T3" fmla="*/ 9 h 349"/>
                    <a:gd name="T4" fmla="*/ 8 w 604"/>
                    <a:gd name="T5" fmla="*/ 16 h 349"/>
                    <a:gd name="T6" fmla="*/ 10 w 604"/>
                    <a:gd name="T7" fmla="*/ 6 h 349"/>
                    <a:gd name="T8" fmla="*/ 6 w 604"/>
                    <a:gd name="T9" fmla="*/ 0 h 349"/>
                    <a:gd name="T10" fmla="*/ 8 w 604"/>
                    <a:gd name="T11" fmla="*/ 9 h 349"/>
                    <a:gd name="T12" fmla="*/ 2 w 604"/>
                    <a:gd name="T13" fmla="*/ 1 h 349"/>
                    <a:gd name="T14" fmla="*/ 0 w 604"/>
                    <a:gd name="T15" fmla="*/ 0 h 349"/>
                    <a:gd name="T16" fmla="*/ 0 w 604"/>
                    <a:gd name="T17" fmla="*/ 0 h 34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04" h="349">
                      <a:moveTo>
                        <a:pt x="0" y="0"/>
                      </a:moveTo>
                      <a:lnTo>
                        <a:pt x="298" y="184"/>
                      </a:lnTo>
                      <a:lnTo>
                        <a:pt x="500" y="349"/>
                      </a:lnTo>
                      <a:lnTo>
                        <a:pt x="604" y="140"/>
                      </a:lnTo>
                      <a:lnTo>
                        <a:pt x="359" y="9"/>
                      </a:lnTo>
                      <a:lnTo>
                        <a:pt x="464" y="184"/>
                      </a:lnTo>
                      <a:lnTo>
                        <a:pt x="131" y="17"/>
                      </a:lnTo>
                      <a:lnTo>
                        <a:pt x="0" y="0"/>
                      </a:lnTo>
                      <a:close/>
                    </a:path>
                  </a:pathLst>
                </a:cu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1042" name="Freeform 45"/>
                <p:cNvSpPr>
                  <a:spLocks/>
                </p:cNvSpPr>
                <p:nvPr userDrawn="1"/>
              </p:nvSpPr>
              <p:spPr bwMode="auto">
                <a:xfrm rot="-3172564">
                  <a:off x="5048" y="332"/>
                  <a:ext cx="269" cy="438"/>
                </a:xfrm>
                <a:custGeom>
                  <a:avLst/>
                  <a:gdLst>
                    <a:gd name="T0" fmla="*/ 12 w 1064"/>
                    <a:gd name="T1" fmla="*/ 6 h 1230"/>
                    <a:gd name="T2" fmla="*/ 8 w 1064"/>
                    <a:gd name="T3" fmla="*/ 16 h 1230"/>
                    <a:gd name="T4" fmla="*/ 3 w 1064"/>
                    <a:gd name="T5" fmla="*/ 35 h 1230"/>
                    <a:gd name="T6" fmla="*/ 0 w 1064"/>
                    <a:gd name="T7" fmla="*/ 50 h 1230"/>
                    <a:gd name="T8" fmla="*/ 1 w 1064"/>
                    <a:gd name="T9" fmla="*/ 56 h 1230"/>
                    <a:gd name="T10" fmla="*/ 4 w 1064"/>
                    <a:gd name="T11" fmla="*/ 54 h 1230"/>
                    <a:gd name="T12" fmla="*/ 9 w 1064"/>
                    <a:gd name="T13" fmla="*/ 41 h 1230"/>
                    <a:gd name="T14" fmla="*/ 14 w 1064"/>
                    <a:gd name="T15" fmla="*/ 24 h 1230"/>
                    <a:gd name="T16" fmla="*/ 17 w 1064"/>
                    <a:gd name="T17" fmla="*/ 12 h 1230"/>
                    <a:gd name="T18" fmla="*/ 17 w 1064"/>
                    <a:gd name="T19" fmla="*/ 4 h 1230"/>
                    <a:gd name="T20" fmla="*/ 16 w 1064"/>
                    <a:gd name="T21" fmla="*/ 0 h 1230"/>
                    <a:gd name="T22" fmla="*/ 13 w 1064"/>
                    <a:gd name="T23" fmla="*/ 3 h 1230"/>
                    <a:gd name="T24" fmla="*/ 16 w 1064"/>
                    <a:gd name="T25" fmla="*/ 5 h 1230"/>
                    <a:gd name="T26" fmla="*/ 14 w 1064"/>
                    <a:gd name="T27" fmla="*/ 16 h 1230"/>
                    <a:gd name="T28" fmla="*/ 11 w 1064"/>
                    <a:gd name="T29" fmla="*/ 30 h 1230"/>
                    <a:gd name="T30" fmla="*/ 6 w 1064"/>
                    <a:gd name="T31" fmla="*/ 46 h 1230"/>
                    <a:gd name="T32" fmla="*/ 2 w 1064"/>
                    <a:gd name="T33" fmla="*/ 50 h 1230"/>
                    <a:gd name="T34" fmla="*/ 2 w 1064"/>
                    <a:gd name="T35" fmla="*/ 43 h 1230"/>
                    <a:gd name="T36" fmla="*/ 7 w 1064"/>
                    <a:gd name="T37" fmla="*/ 23 h 1230"/>
                    <a:gd name="T38" fmla="*/ 13 w 1064"/>
                    <a:gd name="T39" fmla="*/ 5 h 1230"/>
                    <a:gd name="T40" fmla="*/ 12 w 1064"/>
                    <a:gd name="T41" fmla="*/ 6 h 1230"/>
                    <a:gd name="T42" fmla="*/ 12 w 1064"/>
                    <a:gd name="T43" fmla="*/ 6 h 123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064" h="1230">
                      <a:moveTo>
                        <a:pt x="741" y="129"/>
                      </a:moveTo>
                      <a:lnTo>
                        <a:pt x="485" y="352"/>
                      </a:lnTo>
                      <a:lnTo>
                        <a:pt x="163" y="762"/>
                      </a:lnTo>
                      <a:lnTo>
                        <a:pt x="0" y="1101"/>
                      </a:lnTo>
                      <a:lnTo>
                        <a:pt x="59" y="1230"/>
                      </a:lnTo>
                      <a:lnTo>
                        <a:pt x="262" y="1201"/>
                      </a:lnTo>
                      <a:lnTo>
                        <a:pt x="578" y="914"/>
                      </a:lnTo>
                      <a:lnTo>
                        <a:pt x="876" y="534"/>
                      </a:lnTo>
                      <a:lnTo>
                        <a:pt x="1034" y="270"/>
                      </a:lnTo>
                      <a:lnTo>
                        <a:pt x="1064" y="84"/>
                      </a:lnTo>
                      <a:lnTo>
                        <a:pt x="977" y="0"/>
                      </a:lnTo>
                      <a:lnTo>
                        <a:pt x="836" y="65"/>
                      </a:lnTo>
                      <a:lnTo>
                        <a:pt x="969" y="107"/>
                      </a:lnTo>
                      <a:lnTo>
                        <a:pt x="876" y="352"/>
                      </a:lnTo>
                      <a:lnTo>
                        <a:pt x="690" y="656"/>
                      </a:lnTo>
                      <a:lnTo>
                        <a:pt x="350" y="1008"/>
                      </a:lnTo>
                      <a:lnTo>
                        <a:pt x="116" y="1114"/>
                      </a:lnTo>
                      <a:lnTo>
                        <a:pt x="135" y="943"/>
                      </a:lnTo>
                      <a:lnTo>
                        <a:pt x="437" y="504"/>
                      </a:lnTo>
                      <a:lnTo>
                        <a:pt x="831" y="118"/>
                      </a:lnTo>
                      <a:lnTo>
                        <a:pt x="741" y="129"/>
                      </a:lnTo>
                      <a:close/>
                    </a:path>
                  </a:pathLst>
                </a:cu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1043" name="Freeform 46"/>
                <p:cNvSpPr>
                  <a:spLocks/>
                </p:cNvSpPr>
                <p:nvPr userDrawn="1"/>
              </p:nvSpPr>
              <p:spPr bwMode="auto">
                <a:xfrm rot="-3172564">
                  <a:off x="4858" y="182"/>
                  <a:ext cx="505" cy="898"/>
                </a:xfrm>
                <a:custGeom>
                  <a:avLst/>
                  <a:gdLst>
                    <a:gd name="T0" fmla="*/ 31 w 2002"/>
                    <a:gd name="T1" fmla="*/ 0 h 2521"/>
                    <a:gd name="T2" fmla="*/ 0 w 2002"/>
                    <a:gd name="T3" fmla="*/ 114 h 2521"/>
                    <a:gd name="T4" fmla="*/ 3 w 2002"/>
                    <a:gd name="T5" fmla="*/ 111 h 2521"/>
                    <a:gd name="T6" fmla="*/ 32 w 2002"/>
                    <a:gd name="T7" fmla="*/ 3 h 2521"/>
                    <a:gd name="T8" fmla="*/ 31 w 2002"/>
                    <a:gd name="T9" fmla="*/ 0 h 2521"/>
                    <a:gd name="T10" fmla="*/ 31 w 2002"/>
                    <a:gd name="T11" fmla="*/ 0 h 252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002" h="2521">
                      <a:moveTo>
                        <a:pt x="1941" y="0"/>
                      </a:moveTo>
                      <a:lnTo>
                        <a:pt x="0" y="2521"/>
                      </a:lnTo>
                      <a:lnTo>
                        <a:pt x="192" y="2450"/>
                      </a:lnTo>
                      <a:lnTo>
                        <a:pt x="2002" y="61"/>
                      </a:lnTo>
                      <a:lnTo>
                        <a:pt x="1941" y="0"/>
                      </a:lnTo>
                      <a:close/>
                    </a:path>
                  </a:pathLst>
                </a:cu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1044" name="Freeform 47"/>
                <p:cNvSpPr>
                  <a:spLocks/>
                </p:cNvSpPr>
                <p:nvPr userDrawn="1"/>
              </p:nvSpPr>
              <p:spPr bwMode="auto">
                <a:xfrm rot="-3172564">
                  <a:off x="4903" y="-19"/>
                  <a:ext cx="758" cy="1344"/>
                </a:xfrm>
                <a:custGeom>
                  <a:avLst/>
                  <a:gdLst>
                    <a:gd name="T0" fmla="*/ 2 w 3007"/>
                    <a:gd name="T1" fmla="*/ 129 h 3771"/>
                    <a:gd name="T2" fmla="*/ 6 w 3007"/>
                    <a:gd name="T3" fmla="*/ 128 h 3771"/>
                    <a:gd name="T4" fmla="*/ 13 w 3007"/>
                    <a:gd name="T5" fmla="*/ 136 h 3771"/>
                    <a:gd name="T6" fmla="*/ 11 w 3007"/>
                    <a:gd name="T7" fmla="*/ 128 h 3771"/>
                    <a:gd name="T8" fmla="*/ 6 w 3007"/>
                    <a:gd name="T9" fmla="*/ 122 h 3771"/>
                    <a:gd name="T10" fmla="*/ 10 w 3007"/>
                    <a:gd name="T11" fmla="*/ 123 h 3771"/>
                    <a:gd name="T12" fmla="*/ 16 w 3007"/>
                    <a:gd name="T13" fmla="*/ 130 h 3771"/>
                    <a:gd name="T14" fmla="*/ 46 w 3007"/>
                    <a:gd name="T15" fmla="*/ 19 h 3771"/>
                    <a:gd name="T16" fmla="*/ 41 w 3007"/>
                    <a:gd name="T17" fmla="*/ 7 h 3771"/>
                    <a:gd name="T18" fmla="*/ 37 w 3007"/>
                    <a:gd name="T19" fmla="*/ 0 h 3771"/>
                    <a:gd name="T20" fmla="*/ 43 w 3007"/>
                    <a:gd name="T21" fmla="*/ 4 h 3771"/>
                    <a:gd name="T22" fmla="*/ 48 w 3007"/>
                    <a:gd name="T23" fmla="*/ 20 h 3771"/>
                    <a:gd name="T24" fmla="*/ 13 w 3007"/>
                    <a:gd name="T25" fmla="*/ 148 h 3771"/>
                    <a:gd name="T26" fmla="*/ 8 w 3007"/>
                    <a:gd name="T27" fmla="*/ 154 h 3771"/>
                    <a:gd name="T28" fmla="*/ 2 w 3007"/>
                    <a:gd name="T29" fmla="*/ 171 h 3771"/>
                    <a:gd name="T30" fmla="*/ 0 w 3007"/>
                    <a:gd name="T31" fmla="*/ 166 h 3771"/>
                    <a:gd name="T32" fmla="*/ 2 w 3007"/>
                    <a:gd name="T33" fmla="*/ 164 h 3771"/>
                    <a:gd name="T34" fmla="*/ 6 w 3007"/>
                    <a:gd name="T35" fmla="*/ 153 h 3771"/>
                    <a:gd name="T36" fmla="*/ 3 w 3007"/>
                    <a:gd name="T37" fmla="*/ 148 h 3771"/>
                    <a:gd name="T38" fmla="*/ 3 w 3007"/>
                    <a:gd name="T39" fmla="*/ 144 h 3771"/>
                    <a:gd name="T40" fmla="*/ 7 w 3007"/>
                    <a:gd name="T41" fmla="*/ 149 h 3771"/>
                    <a:gd name="T42" fmla="*/ 7 w 3007"/>
                    <a:gd name="T43" fmla="*/ 144 h 3771"/>
                    <a:gd name="T44" fmla="*/ 10 w 3007"/>
                    <a:gd name="T45" fmla="*/ 146 h 3771"/>
                    <a:gd name="T46" fmla="*/ 7 w 3007"/>
                    <a:gd name="T47" fmla="*/ 139 h 3771"/>
                    <a:gd name="T48" fmla="*/ 10 w 3007"/>
                    <a:gd name="T49" fmla="*/ 139 h 3771"/>
                    <a:gd name="T50" fmla="*/ 2 w 3007"/>
                    <a:gd name="T51" fmla="*/ 129 h 3771"/>
                    <a:gd name="T52" fmla="*/ 2 w 3007"/>
                    <a:gd name="T53" fmla="*/ 129 h 3771"/>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3007" h="3771">
                      <a:moveTo>
                        <a:pt x="95" y="2844"/>
                      </a:moveTo>
                      <a:lnTo>
                        <a:pt x="394" y="2834"/>
                      </a:lnTo>
                      <a:lnTo>
                        <a:pt x="821" y="3009"/>
                      </a:lnTo>
                      <a:lnTo>
                        <a:pt x="681" y="2817"/>
                      </a:lnTo>
                      <a:lnTo>
                        <a:pt x="367" y="2703"/>
                      </a:lnTo>
                      <a:lnTo>
                        <a:pt x="637" y="2720"/>
                      </a:lnTo>
                      <a:lnTo>
                        <a:pt x="979" y="2870"/>
                      </a:lnTo>
                      <a:lnTo>
                        <a:pt x="2859" y="420"/>
                      </a:lnTo>
                      <a:lnTo>
                        <a:pt x="2578" y="148"/>
                      </a:lnTo>
                      <a:lnTo>
                        <a:pt x="2308" y="0"/>
                      </a:lnTo>
                      <a:lnTo>
                        <a:pt x="2692" y="78"/>
                      </a:lnTo>
                      <a:lnTo>
                        <a:pt x="3007" y="428"/>
                      </a:lnTo>
                      <a:lnTo>
                        <a:pt x="831" y="3273"/>
                      </a:lnTo>
                      <a:lnTo>
                        <a:pt x="481" y="3412"/>
                      </a:lnTo>
                      <a:lnTo>
                        <a:pt x="105" y="3771"/>
                      </a:lnTo>
                      <a:lnTo>
                        <a:pt x="0" y="3667"/>
                      </a:lnTo>
                      <a:lnTo>
                        <a:pt x="131" y="3631"/>
                      </a:lnTo>
                      <a:lnTo>
                        <a:pt x="376" y="3385"/>
                      </a:lnTo>
                      <a:lnTo>
                        <a:pt x="165" y="3273"/>
                      </a:lnTo>
                      <a:lnTo>
                        <a:pt x="165" y="3176"/>
                      </a:lnTo>
                      <a:lnTo>
                        <a:pt x="411" y="3298"/>
                      </a:lnTo>
                      <a:lnTo>
                        <a:pt x="411" y="3186"/>
                      </a:lnTo>
                      <a:lnTo>
                        <a:pt x="603" y="3220"/>
                      </a:lnTo>
                      <a:lnTo>
                        <a:pt x="428" y="3079"/>
                      </a:lnTo>
                      <a:lnTo>
                        <a:pt x="629" y="3062"/>
                      </a:lnTo>
                      <a:lnTo>
                        <a:pt x="95" y="2844"/>
                      </a:lnTo>
                      <a:close/>
                    </a:path>
                  </a:pathLst>
                </a:cu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1045" name="Freeform 48"/>
                <p:cNvSpPr>
                  <a:spLocks/>
                </p:cNvSpPr>
                <p:nvPr userDrawn="1"/>
              </p:nvSpPr>
              <p:spPr bwMode="auto">
                <a:xfrm rot="-3172564">
                  <a:off x="5297" y="897"/>
                  <a:ext cx="169" cy="122"/>
                </a:xfrm>
                <a:custGeom>
                  <a:avLst/>
                  <a:gdLst>
                    <a:gd name="T0" fmla="*/ 0 w 673"/>
                    <a:gd name="T1" fmla="*/ 4 h 342"/>
                    <a:gd name="T2" fmla="*/ 4 w 673"/>
                    <a:gd name="T3" fmla="*/ 5 h 342"/>
                    <a:gd name="T4" fmla="*/ 10 w 673"/>
                    <a:gd name="T5" fmla="*/ 16 h 342"/>
                    <a:gd name="T6" fmla="*/ 11 w 673"/>
                    <a:gd name="T7" fmla="*/ 13 h 342"/>
                    <a:gd name="T8" fmla="*/ 7 w 673"/>
                    <a:gd name="T9" fmla="*/ 5 h 342"/>
                    <a:gd name="T10" fmla="*/ 1 w 673"/>
                    <a:gd name="T11" fmla="*/ 0 h 342"/>
                    <a:gd name="T12" fmla="*/ 0 w 673"/>
                    <a:gd name="T13" fmla="*/ 4 h 342"/>
                    <a:gd name="T14" fmla="*/ 0 w 673"/>
                    <a:gd name="T15" fmla="*/ 4 h 34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73" h="342">
                      <a:moveTo>
                        <a:pt x="0" y="80"/>
                      </a:moveTo>
                      <a:lnTo>
                        <a:pt x="255" y="106"/>
                      </a:lnTo>
                      <a:lnTo>
                        <a:pt x="639" y="342"/>
                      </a:lnTo>
                      <a:lnTo>
                        <a:pt x="673" y="289"/>
                      </a:lnTo>
                      <a:lnTo>
                        <a:pt x="447" y="114"/>
                      </a:lnTo>
                      <a:lnTo>
                        <a:pt x="26" y="0"/>
                      </a:lnTo>
                      <a:lnTo>
                        <a:pt x="0" y="80"/>
                      </a:lnTo>
                      <a:close/>
                    </a:path>
                  </a:pathLst>
                </a:cu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1046" name="Freeform 49"/>
                <p:cNvSpPr>
                  <a:spLocks/>
                </p:cNvSpPr>
                <p:nvPr userDrawn="1"/>
              </p:nvSpPr>
              <p:spPr bwMode="auto">
                <a:xfrm rot="-3172564">
                  <a:off x="5253" y="806"/>
                  <a:ext cx="181" cy="144"/>
                </a:xfrm>
                <a:custGeom>
                  <a:avLst/>
                  <a:gdLst>
                    <a:gd name="T0" fmla="*/ 0 w 716"/>
                    <a:gd name="T1" fmla="*/ 4 h 403"/>
                    <a:gd name="T2" fmla="*/ 6 w 716"/>
                    <a:gd name="T3" fmla="*/ 7 h 403"/>
                    <a:gd name="T4" fmla="*/ 10 w 716"/>
                    <a:gd name="T5" fmla="*/ 18 h 403"/>
                    <a:gd name="T6" fmla="*/ 12 w 716"/>
                    <a:gd name="T7" fmla="*/ 14 h 403"/>
                    <a:gd name="T8" fmla="*/ 7 w 716"/>
                    <a:gd name="T9" fmla="*/ 5 h 403"/>
                    <a:gd name="T10" fmla="*/ 1 w 716"/>
                    <a:gd name="T11" fmla="*/ 0 h 403"/>
                    <a:gd name="T12" fmla="*/ 0 w 716"/>
                    <a:gd name="T13" fmla="*/ 4 h 403"/>
                    <a:gd name="T14" fmla="*/ 0 w 716"/>
                    <a:gd name="T15" fmla="*/ 4 h 40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16" h="403">
                      <a:moveTo>
                        <a:pt x="0" y="78"/>
                      </a:moveTo>
                      <a:lnTo>
                        <a:pt x="340" y="148"/>
                      </a:lnTo>
                      <a:lnTo>
                        <a:pt x="638" y="403"/>
                      </a:lnTo>
                      <a:lnTo>
                        <a:pt x="716" y="296"/>
                      </a:lnTo>
                      <a:lnTo>
                        <a:pt x="420" y="114"/>
                      </a:lnTo>
                      <a:lnTo>
                        <a:pt x="70" y="0"/>
                      </a:lnTo>
                      <a:lnTo>
                        <a:pt x="0" y="78"/>
                      </a:lnTo>
                      <a:close/>
                    </a:path>
                  </a:pathLst>
                </a:cu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1047" name="Freeform 50"/>
                <p:cNvSpPr>
                  <a:spLocks/>
                </p:cNvSpPr>
                <p:nvPr userDrawn="1"/>
              </p:nvSpPr>
              <p:spPr bwMode="auto">
                <a:xfrm rot="-3172564">
                  <a:off x="4985" y="210"/>
                  <a:ext cx="181" cy="147"/>
                </a:xfrm>
                <a:custGeom>
                  <a:avLst/>
                  <a:gdLst>
                    <a:gd name="T0" fmla="*/ 0 w 717"/>
                    <a:gd name="T1" fmla="*/ 4 h 411"/>
                    <a:gd name="T2" fmla="*/ 5 w 717"/>
                    <a:gd name="T3" fmla="*/ 6 h 411"/>
                    <a:gd name="T4" fmla="*/ 10 w 717"/>
                    <a:gd name="T5" fmla="*/ 19 h 411"/>
                    <a:gd name="T6" fmla="*/ 12 w 717"/>
                    <a:gd name="T7" fmla="*/ 14 h 411"/>
                    <a:gd name="T8" fmla="*/ 6 w 717"/>
                    <a:gd name="T9" fmla="*/ 4 h 411"/>
                    <a:gd name="T10" fmla="*/ 1 w 717"/>
                    <a:gd name="T11" fmla="*/ 0 h 411"/>
                    <a:gd name="T12" fmla="*/ 0 w 717"/>
                    <a:gd name="T13" fmla="*/ 4 h 411"/>
                    <a:gd name="T14" fmla="*/ 0 w 717"/>
                    <a:gd name="T15" fmla="*/ 4 h 41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17" h="411">
                      <a:moveTo>
                        <a:pt x="0" y="78"/>
                      </a:moveTo>
                      <a:lnTo>
                        <a:pt x="316" y="139"/>
                      </a:lnTo>
                      <a:lnTo>
                        <a:pt x="649" y="411"/>
                      </a:lnTo>
                      <a:lnTo>
                        <a:pt x="717" y="314"/>
                      </a:lnTo>
                      <a:lnTo>
                        <a:pt x="394" y="87"/>
                      </a:lnTo>
                      <a:lnTo>
                        <a:pt x="54" y="0"/>
                      </a:lnTo>
                      <a:lnTo>
                        <a:pt x="0" y="78"/>
                      </a:lnTo>
                      <a:close/>
                    </a:path>
                  </a:pathLst>
                </a:cu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sp>
              <p:nvSpPr>
                <p:cNvPr id="1048" name="Freeform 51"/>
                <p:cNvSpPr>
                  <a:spLocks/>
                </p:cNvSpPr>
                <p:nvPr userDrawn="1"/>
              </p:nvSpPr>
              <p:spPr bwMode="auto">
                <a:xfrm rot="-3172564">
                  <a:off x="4948" y="142"/>
                  <a:ext cx="179" cy="138"/>
                </a:xfrm>
                <a:custGeom>
                  <a:avLst/>
                  <a:gdLst>
                    <a:gd name="T0" fmla="*/ 0 w 709"/>
                    <a:gd name="T1" fmla="*/ 4 h 386"/>
                    <a:gd name="T2" fmla="*/ 4 w 709"/>
                    <a:gd name="T3" fmla="*/ 6 h 386"/>
                    <a:gd name="T4" fmla="*/ 11 w 709"/>
                    <a:gd name="T5" fmla="*/ 18 h 386"/>
                    <a:gd name="T6" fmla="*/ 11 w 709"/>
                    <a:gd name="T7" fmla="*/ 14 h 386"/>
                    <a:gd name="T8" fmla="*/ 5 w 709"/>
                    <a:gd name="T9" fmla="*/ 3 h 386"/>
                    <a:gd name="T10" fmla="*/ 1 w 709"/>
                    <a:gd name="T11" fmla="*/ 0 h 386"/>
                    <a:gd name="T12" fmla="*/ 0 w 709"/>
                    <a:gd name="T13" fmla="*/ 4 h 386"/>
                    <a:gd name="T14" fmla="*/ 0 w 709"/>
                    <a:gd name="T15" fmla="*/ 4 h 38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09" h="386">
                      <a:moveTo>
                        <a:pt x="0" y="88"/>
                      </a:moveTo>
                      <a:lnTo>
                        <a:pt x="272" y="131"/>
                      </a:lnTo>
                      <a:lnTo>
                        <a:pt x="665" y="386"/>
                      </a:lnTo>
                      <a:lnTo>
                        <a:pt x="709" y="308"/>
                      </a:lnTo>
                      <a:lnTo>
                        <a:pt x="306" y="53"/>
                      </a:lnTo>
                      <a:lnTo>
                        <a:pt x="43" y="0"/>
                      </a:lnTo>
                      <a:lnTo>
                        <a:pt x="0" y="88"/>
                      </a:lnTo>
                      <a:close/>
                    </a:path>
                  </a:pathLst>
                </a:cu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ru-RU"/>
                </a:p>
              </p:txBody>
            </p:sp>
          </p:grpSp>
        </p:grpSp>
        <p:sp>
          <p:nvSpPr>
            <p:cNvPr id="1038" name="Line 52"/>
            <p:cNvSpPr>
              <a:spLocks noChangeShapeType="1"/>
            </p:cNvSpPr>
            <p:nvPr userDrawn="1"/>
          </p:nvSpPr>
          <p:spPr bwMode="auto">
            <a:xfrm>
              <a:off x="4870" y="84"/>
              <a:ext cx="42" cy="96"/>
            </a:xfrm>
            <a:prstGeom prst="line">
              <a:avLst/>
            </a:prstGeom>
            <a:noFill/>
            <a:ln w="38100">
              <a:solidFill>
                <a:schemeClr val="accent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ru-RU"/>
            </a:p>
          </p:txBody>
        </p:sp>
      </p:grpSp>
    </p:spTree>
  </p:cSld>
  <p:clrMap bg1="lt1" tx1="dk1" bg2="lt2" tx2="dk2" accent1="accent1" accent2="accent2" accent3="accent3" accent4="accent4" accent5="accent5" accent6="accent6" hlink="hlink" folHlink="folHlink"/>
  <p:sldLayoutIdLst>
    <p:sldLayoutId id="2147483948" r:id="rId1"/>
    <p:sldLayoutId id="2147483888" r:id="rId2"/>
    <p:sldLayoutId id="2147483889" r:id="rId3"/>
    <p:sldLayoutId id="2147483890" r:id="rId4"/>
    <p:sldLayoutId id="2147483891" r:id="rId5"/>
    <p:sldLayoutId id="2147483892" r:id="rId6"/>
    <p:sldLayoutId id="2147483893" r:id="rId7"/>
    <p:sldLayoutId id="2147483894" r:id="rId8"/>
    <p:sldLayoutId id="2147483895" r:id="rId9"/>
    <p:sldLayoutId id="2147483896" r:id="rId10"/>
    <p:sldLayoutId id="2147483897" r:id="rId11"/>
  </p:sldLayoutIdLst>
  <p:hf sldNum="0" hdr="0" dt="0"/>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omic Sans MS" pitchFamily="66" charset="0"/>
        </a:defRPr>
      </a:lvl2pPr>
      <a:lvl3pPr algn="ctr" rtl="0" eaLnBrk="0" fontAlgn="base" hangingPunct="0">
        <a:spcBef>
          <a:spcPct val="0"/>
        </a:spcBef>
        <a:spcAft>
          <a:spcPct val="0"/>
        </a:spcAft>
        <a:defRPr sz="4400">
          <a:solidFill>
            <a:schemeClr val="tx1"/>
          </a:solidFill>
          <a:latin typeface="Comic Sans MS" pitchFamily="66" charset="0"/>
        </a:defRPr>
      </a:lvl3pPr>
      <a:lvl4pPr algn="ctr" rtl="0" eaLnBrk="0" fontAlgn="base" hangingPunct="0">
        <a:spcBef>
          <a:spcPct val="0"/>
        </a:spcBef>
        <a:spcAft>
          <a:spcPct val="0"/>
        </a:spcAft>
        <a:defRPr sz="4400">
          <a:solidFill>
            <a:schemeClr val="tx1"/>
          </a:solidFill>
          <a:latin typeface="Comic Sans MS" pitchFamily="66" charset="0"/>
        </a:defRPr>
      </a:lvl4pPr>
      <a:lvl5pPr algn="ctr" rtl="0" eaLnBrk="0" fontAlgn="base" hangingPunct="0">
        <a:spcBef>
          <a:spcPct val="0"/>
        </a:spcBef>
        <a:spcAft>
          <a:spcPct val="0"/>
        </a:spcAft>
        <a:defRPr sz="4400">
          <a:solidFill>
            <a:schemeClr val="tx1"/>
          </a:solidFill>
          <a:latin typeface="Comic Sans MS" pitchFamily="66" charset="0"/>
        </a:defRPr>
      </a:lvl5pPr>
      <a:lvl6pPr marL="457200" algn="ctr" rtl="0" fontAlgn="base">
        <a:spcBef>
          <a:spcPct val="0"/>
        </a:spcBef>
        <a:spcAft>
          <a:spcPct val="0"/>
        </a:spcAft>
        <a:defRPr sz="4400">
          <a:solidFill>
            <a:schemeClr val="tx1"/>
          </a:solidFill>
          <a:latin typeface="Comic Sans MS" pitchFamily="66" charset="0"/>
        </a:defRPr>
      </a:lvl6pPr>
      <a:lvl7pPr marL="914400" algn="ctr" rtl="0" fontAlgn="base">
        <a:spcBef>
          <a:spcPct val="0"/>
        </a:spcBef>
        <a:spcAft>
          <a:spcPct val="0"/>
        </a:spcAft>
        <a:defRPr sz="4400">
          <a:solidFill>
            <a:schemeClr val="tx1"/>
          </a:solidFill>
          <a:latin typeface="Comic Sans MS" pitchFamily="66" charset="0"/>
        </a:defRPr>
      </a:lvl7pPr>
      <a:lvl8pPr marL="1371600" algn="ctr" rtl="0" fontAlgn="base">
        <a:spcBef>
          <a:spcPct val="0"/>
        </a:spcBef>
        <a:spcAft>
          <a:spcPct val="0"/>
        </a:spcAft>
        <a:defRPr sz="4400">
          <a:solidFill>
            <a:schemeClr val="tx1"/>
          </a:solidFill>
          <a:latin typeface="Comic Sans MS" pitchFamily="66" charset="0"/>
        </a:defRPr>
      </a:lvl8pPr>
      <a:lvl9pPr marL="1828800" algn="ctr" rtl="0" fontAlgn="base">
        <a:spcBef>
          <a:spcPct val="0"/>
        </a:spcBef>
        <a:spcAft>
          <a:spcPct val="0"/>
        </a:spcAft>
        <a:defRPr sz="4400">
          <a:solidFill>
            <a:schemeClr val="tx1"/>
          </a:solidFill>
          <a:latin typeface="Comic Sans MS" pitchFamily="66"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7" Type="http://schemas.microsoft.com/office/2007/relationships/diagramDrawing" Target="../diagrams/drawing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openxmlformats.org/officeDocument/2006/relationships/image" Target="../media/image2.wmf"/><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2.wmf"/><Relationship Id="rId5" Type="http://schemas.openxmlformats.org/officeDocument/2006/relationships/image" Target="../media/image11.jpeg"/><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ctrTitle"/>
          </p:nvPr>
        </p:nvSpPr>
        <p:spPr>
          <a:xfrm>
            <a:off x="1571604" y="214290"/>
            <a:ext cx="6400800" cy="1143008"/>
          </a:xfrm>
        </p:spPr>
        <p:txBody>
          <a:bodyPr/>
          <a:lstStyle/>
          <a:p>
            <a:r>
              <a:rPr lang="kk-KZ" sz="2000" dirty="0" smtClean="0">
                <a:solidFill>
                  <a:schemeClr val="tx1"/>
                </a:solidFill>
                <a:latin typeface="Times New Roman" pitchFamily="18" charset="0"/>
                <a:cs typeface="Times New Roman" pitchFamily="18" charset="0"/>
              </a:rPr>
              <a:t>Ақмола облысы</a:t>
            </a:r>
            <a:br>
              <a:rPr lang="kk-KZ" sz="2000" dirty="0" smtClean="0">
                <a:solidFill>
                  <a:schemeClr val="tx1"/>
                </a:solidFill>
                <a:latin typeface="Times New Roman" pitchFamily="18" charset="0"/>
                <a:cs typeface="Times New Roman" pitchFamily="18" charset="0"/>
              </a:rPr>
            </a:br>
            <a:r>
              <a:rPr lang="kk-KZ" sz="2000" dirty="0" smtClean="0">
                <a:solidFill>
                  <a:schemeClr val="tx1"/>
                </a:solidFill>
                <a:latin typeface="Times New Roman" pitchFamily="18" charset="0"/>
                <a:cs typeface="Times New Roman" pitchFamily="18" charset="0"/>
              </a:rPr>
              <a:t>Зеренді ауданы</a:t>
            </a:r>
            <a:br>
              <a:rPr lang="kk-KZ" sz="2000" dirty="0" smtClean="0">
                <a:solidFill>
                  <a:schemeClr val="tx1"/>
                </a:solidFill>
                <a:latin typeface="Times New Roman" pitchFamily="18" charset="0"/>
                <a:cs typeface="Times New Roman" pitchFamily="18" charset="0"/>
              </a:rPr>
            </a:br>
            <a:r>
              <a:rPr lang="kk-KZ" sz="2000" dirty="0" smtClean="0">
                <a:solidFill>
                  <a:schemeClr val="tx1"/>
                </a:solidFill>
                <a:latin typeface="Times New Roman" pitchFamily="18" charset="0"/>
                <a:cs typeface="Times New Roman" pitchFamily="18" charset="0"/>
              </a:rPr>
              <a:t>Қарабұлақ  негізгі мектебі </a:t>
            </a:r>
            <a:endParaRPr lang="ru-RU" sz="2000" dirty="0">
              <a:solidFill>
                <a:schemeClr val="tx1"/>
              </a:solidFill>
              <a:latin typeface="Times New Roman" pitchFamily="18" charset="0"/>
              <a:cs typeface="Times New Roman" pitchFamily="18" charset="0"/>
            </a:endParaRPr>
          </a:p>
        </p:txBody>
      </p:sp>
      <p:pic>
        <p:nvPicPr>
          <p:cNvPr id="7" name="Picture 1" descr="D:\Admin\Desktop\фото школ 2015 год\фото раз\25 май\IMG_3264.JPG"/>
          <p:cNvPicPr>
            <a:picLocks noChangeAspect="1" noChangeArrowheads="1"/>
          </p:cNvPicPr>
          <p:nvPr/>
        </p:nvPicPr>
        <p:blipFill>
          <a:blip r:embed="rId2" cstate="print"/>
          <a:srcRect/>
          <a:stretch>
            <a:fillRect/>
          </a:stretch>
        </p:blipFill>
        <p:spPr bwMode="auto">
          <a:xfrm>
            <a:off x="928662" y="1928803"/>
            <a:ext cx="6786610" cy="4000528"/>
          </a:xfrm>
          <a:prstGeom prst="rect">
            <a:avLst/>
          </a:prstGeom>
          <a:noFill/>
        </p:spPr>
      </p:pic>
      <p:pic>
        <p:nvPicPr>
          <p:cNvPr id="8" name="Picture 5" descr="j0104458"/>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rot="-5400000">
            <a:off x="1143000" y="-1143000"/>
            <a:ext cx="6858000" cy="914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Прямоугольник 1"/>
          <p:cNvSpPr/>
          <p:nvPr/>
        </p:nvSpPr>
        <p:spPr>
          <a:xfrm>
            <a:off x="1115616" y="4725144"/>
            <a:ext cx="6768752" cy="923330"/>
          </a:xfrm>
          <a:prstGeom prst="rect">
            <a:avLst/>
          </a:prstGeom>
        </p:spPr>
        <p:txBody>
          <a:bodyPr wrap="square">
            <a:spAutoFit/>
          </a:bodyPr>
          <a:lstStyle/>
          <a:p>
            <a:pPr algn="ctr"/>
            <a:r>
              <a:rPr lang="kk-KZ" dirty="0">
                <a:solidFill>
                  <a:srgbClr val="0000FF"/>
                </a:solidFill>
                <a:latin typeface="Times New Roman" pitchFamily="18" charset="0"/>
                <a:cs typeface="Times New Roman" pitchFamily="18" charset="0"/>
              </a:rPr>
              <a:t>Жоба орындаушы </a:t>
            </a:r>
            <a:r>
              <a:rPr lang="en-US" dirty="0">
                <a:solidFill>
                  <a:srgbClr val="0000FF"/>
                </a:solidFill>
                <a:latin typeface="Times New Roman" pitchFamily="18" charset="0"/>
                <a:cs typeface="Times New Roman" pitchFamily="18" charset="0"/>
              </a:rPr>
              <a:t>3</a:t>
            </a:r>
            <a:r>
              <a:rPr lang="kk-KZ" dirty="0">
                <a:solidFill>
                  <a:srgbClr val="0000FF"/>
                </a:solidFill>
                <a:latin typeface="Times New Roman" pitchFamily="18" charset="0"/>
                <a:cs typeface="Times New Roman" pitchFamily="18" charset="0"/>
              </a:rPr>
              <a:t> сынып оқушысы Мұратбек Асанәлі</a:t>
            </a:r>
            <a:endParaRPr lang="ru-RU" dirty="0">
              <a:solidFill>
                <a:srgbClr val="0000FF"/>
              </a:solidFill>
              <a:latin typeface="Times New Roman" pitchFamily="18" charset="0"/>
              <a:cs typeface="Times New Roman" pitchFamily="18" charset="0"/>
            </a:endParaRPr>
          </a:p>
          <a:p>
            <a:pPr algn="ctr"/>
            <a:r>
              <a:rPr lang="kk-KZ" dirty="0">
                <a:solidFill>
                  <a:srgbClr val="0000FF"/>
                </a:solidFill>
                <a:latin typeface="Times New Roman" pitchFamily="18" charset="0"/>
                <a:cs typeface="Times New Roman" pitchFamily="18" charset="0"/>
              </a:rPr>
              <a:t>Жоба жетекшісі Жетенова Арайлым Балтакескенқызы</a:t>
            </a:r>
            <a:endParaRPr lang="ru-RU" dirty="0">
              <a:solidFill>
                <a:srgbClr val="0000FF"/>
              </a:solidFill>
              <a:latin typeface="Times New Roman" pitchFamily="18" charset="0"/>
              <a:cs typeface="Times New Roman" pitchFamily="18" charset="0"/>
            </a:endParaRPr>
          </a:p>
          <a:p>
            <a:r>
              <a:rPr lang="kk-KZ" dirty="0"/>
              <a:t> </a:t>
            </a: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plus(in)">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ижний колонтитул 1"/>
          <p:cNvSpPr>
            <a:spLocks noGrp="1"/>
          </p:cNvSpPr>
          <p:nvPr>
            <p:ph type="ftr" sz="quarter" idx="11"/>
          </p:nvPr>
        </p:nvSpPr>
        <p:spPr>
          <a:xfrm>
            <a:off x="395288" y="6092825"/>
            <a:ext cx="2895600" cy="457200"/>
          </a:xfrm>
        </p:spPr>
        <p:txBody>
          <a:bodyPr/>
          <a:lstStyle/>
          <a:p>
            <a:pPr>
              <a:defRPr/>
            </a:pPr>
            <a:r>
              <a:rPr lang="en-US" sz="1800" b="1" i="1" dirty="0">
                <a:solidFill>
                  <a:srgbClr val="FF0000"/>
                </a:solidFill>
                <a:effectLst>
                  <a:outerShdw blurRad="38100" dist="38100" dir="2700000" algn="tl">
                    <a:srgbClr val="000000">
                      <a:alpha val="43137"/>
                    </a:srgbClr>
                  </a:outerShdw>
                </a:effectLst>
              </a:rPr>
              <a:t>www.ZHARAR.com</a:t>
            </a:r>
            <a:endParaRPr lang="ru-RU" sz="1800" b="1" i="1" dirty="0">
              <a:solidFill>
                <a:srgbClr val="FF0000"/>
              </a:solidFill>
              <a:effectLst>
                <a:outerShdw blurRad="38100" dist="38100" dir="2700000" algn="tl">
                  <a:srgbClr val="000000">
                    <a:alpha val="43137"/>
                  </a:srgbClr>
                </a:outerShdw>
              </a:effectLst>
            </a:endParaRPr>
          </a:p>
        </p:txBody>
      </p:sp>
      <p:pic>
        <p:nvPicPr>
          <p:cNvPr id="6" name="Picture 5" descr="j0104458"/>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rot="-5400000">
            <a:off x="1143000" y="-1143000"/>
            <a:ext cx="6858000" cy="914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Прямоугольник 6"/>
          <p:cNvSpPr/>
          <p:nvPr/>
        </p:nvSpPr>
        <p:spPr>
          <a:xfrm>
            <a:off x="2286000" y="2828836"/>
            <a:ext cx="4786330" cy="1631216"/>
          </a:xfrm>
          <a:prstGeom prst="rect">
            <a:avLst/>
          </a:prstGeom>
        </p:spPr>
        <p:txBody>
          <a:bodyPr wrap="square">
            <a:spAutoFit/>
          </a:bodyPr>
          <a:lstStyle/>
          <a:p>
            <a:pPr algn="ctr"/>
            <a:r>
              <a:rPr lang="kk-KZ" sz="3200" dirty="0" smtClean="0">
                <a:latin typeface="Times New Roman" pitchFamily="18" charset="0"/>
                <a:cs typeface="Times New Roman" pitchFamily="18" charset="0"/>
              </a:rPr>
              <a:t>«Қазақстанның ұлттық бренді-құрт»</a:t>
            </a:r>
          </a:p>
          <a:p>
            <a:endParaRPr lang="kk-KZ" dirty="0" smtClean="0"/>
          </a:p>
          <a:p>
            <a:endParaRPr lang="ru-RU" dirty="0"/>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3" presetClass="entr" presetSubtype="16"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plus(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11560" y="692696"/>
            <a:ext cx="7840216" cy="4737720"/>
          </a:xfrm>
        </p:spPr>
        <p:txBody>
          <a:bodyPr/>
          <a:lstStyle/>
          <a:p>
            <a:pPr marL="0" indent="0">
              <a:buNone/>
            </a:pPr>
            <a:r>
              <a:rPr lang="kk-KZ" sz="2800" dirty="0" smtClean="0">
                <a:latin typeface="Times New Roman" pitchFamily="18" charset="0"/>
                <a:cs typeface="Times New Roman" pitchFamily="18" charset="0"/>
              </a:rPr>
              <a:t> Бұл жобамды қазақ </a:t>
            </a:r>
            <a:r>
              <a:rPr lang="kk-KZ" sz="2800" dirty="0">
                <a:latin typeface="Times New Roman" pitchFamily="18" charset="0"/>
                <a:cs typeface="Times New Roman" pitchFamily="18" charset="0"/>
              </a:rPr>
              <a:t>халқының байырғы тағамы – құрттың пайдасын </a:t>
            </a:r>
            <a:r>
              <a:rPr lang="kk-KZ" sz="2800" dirty="0" smtClean="0">
                <a:latin typeface="Times New Roman" pitchFamily="18" charset="0"/>
                <a:cs typeface="Times New Roman" pitchFamily="18" charset="0"/>
              </a:rPr>
              <a:t>зерттеуге арнадым.</a:t>
            </a:r>
            <a:r>
              <a:rPr lang="kk-KZ" sz="2800" dirty="0">
                <a:latin typeface="Times New Roman" pitchFamily="18" charset="0"/>
                <a:cs typeface="Times New Roman" pitchFamily="18" charset="0"/>
              </a:rPr>
              <a:t/>
            </a:r>
            <a:br>
              <a:rPr lang="kk-KZ" sz="2800" dirty="0">
                <a:latin typeface="Times New Roman" pitchFamily="18" charset="0"/>
                <a:cs typeface="Times New Roman" pitchFamily="18" charset="0"/>
              </a:rPr>
            </a:br>
            <a:r>
              <a:rPr lang="ru-RU" sz="2800" dirty="0" err="1">
                <a:latin typeface="Times New Roman" pitchFamily="18" charset="0"/>
                <a:cs typeface="Times New Roman" pitchFamily="18" charset="0"/>
              </a:rPr>
              <a:t>Құрт</a:t>
            </a:r>
            <a:r>
              <a:rPr lang="ru-RU" sz="2800" dirty="0">
                <a:latin typeface="Times New Roman" pitchFamily="18" charset="0"/>
                <a:cs typeface="Times New Roman" pitchFamily="18" charset="0"/>
              </a:rPr>
              <a:t> – </a:t>
            </a:r>
            <a:r>
              <a:rPr lang="ru-RU" sz="2800" dirty="0" err="1">
                <a:latin typeface="Times New Roman" pitchFamily="18" charset="0"/>
                <a:cs typeface="Times New Roman" pitchFamily="18" charset="0"/>
              </a:rPr>
              <a:t>сүттен</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жасалған</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ұлттық</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тағам</a:t>
            </a:r>
            <a:r>
              <a:rPr lang="ru-RU" sz="2800" dirty="0">
                <a:latin typeface="Times New Roman" pitchFamily="18" charset="0"/>
                <a:cs typeface="Times New Roman" pitchFamily="18" charset="0"/>
              </a:rPr>
              <a:t>. </a:t>
            </a:r>
            <a:endParaRPr lang="ru-RU" sz="2800" dirty="0" smtClean="0">
              <a:latin typeface="Times New Roman" pitchFamily="18" charset="0"/>
              <a:cs typeface="Times New Roman" pitchFamily="18" charset="0"/>
            </a:endParaRPr>
          </a:p>
          <a:p>
            <a:pPr marL="0" indent="0">
              <a:buNone/>
            </a:pPr>
            <a:r>
              <a:rPr lang="ru-RU" sz="2800" dirty="0" err="1" smtClean="0">
                <a:latin typeface="Times New Roman" pitchFamily="18" charset="0"/>
                <a:cs typeface="Times New Roman" pitchFamily="18" charset="0"/>
              </a:rPr>
              <a:t>Құрт</a:t>
            </a:r>
            <a:r>
              <a:rPr lang="ru-RU" sz="2800" dirty="0" smtClean="0">
                <a:latin typeface="Times New Roman" pitchFamily="18" charset="0"/>
                <a:cs typeface="Times New Roman" pitchFamily="18" charset="0"/>
              </a:rPr>
              <a:t> </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сөзінің</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мағынасы</a:t>
            </a:r>
            <a:r>
              <a:rPr lang="ru-RU" sz="2800" dirty="0">
                <a:latin typeface="Times New Roman" pitchFamily="18" charset="0"/>
                <a:cs typeface="Times New Roman" pitchFamily="18" charset="0"/>
              </a:rPr>
              <a:t> да </a:t>
            </a:r>
            <a:r>
              <a:rPr lang="ru-RU" sz="2800" dirty="0" err="1">
                <a:latin typeface="Times New Roman" pitchFamily="18" charset="0"/>
                <a:cs typeface="Times New Roman" pitchFamily="18" charset="0"/>
              </a:rPr>
              <a:t>құрғатылған</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кептірілген</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сүт</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деген</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мағынаны</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береді</a:t>
            </a:r>
            <a:r>
              <a:rPr lang="ru-RU" sz="2800" dirty="0">
                <a:latin typeface="Times New Roman" pitchFamily="18" charset="0"/>
                <a:cs typeface="Times New Roman" pitchFamily="18" charset="0"/>
              </a:rPr>
              <a:t>. </a:t>
            </a:r>
            <a:endParaRPr lang="ru-RU" sz="2800" dirty="0" smtClean="0">
              <a:latin typeface="Times New Roman" pitchFamily="18" charset="0"/>
              <a:cs typeface="Times New Roman" pitchFamily="18" charset="0"/>
            </a:endParaRPr>
          </a:p>
          <a:p>
            <a:pPr marL="0" indent="0">
              <a:buNone/>
            </a:pPr>
            <a:r>
              <a:rPr lang="ru-RU" sz="2800" dirty="0" err="1" smtClean="0">
                <a:latin typeface="Times New Roman" pitchFamily="18" charset="0"/>
                <a:cs typeface="Times New Roman" pitchFamily="18" charset="0"/>
              </a:rPr>
              <a:t>Бұл</a:t>
            </a:r>
            <a:r>
              <a:rPr lang="ru-RU" sz="2800" dirty="0" smtClean="0">
                <a:latin typeface="Times New Roman" pitchFamily="18" charset="0"/>
                <a:cs typeface="Times New Roman" pitchFamily="18" charset="0"/>
              </a:rPr>
              <a:t> </a:t>
            </a:r>
            <a:r>
              <a:rPr lang="ru-RU" sz="2800" dirty="0" err="1">
                <a:latin typeface="Times New Roman" pitchFamily="18" charset="0"/>
                <a:cs typeface="Times New Roman" pitchFamily="18" charset="0"/>
              </a:rPr>
              <a:t>тағам</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ақуыздарға</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өте</a:t>
            </a:r>
            <a:r>
              <a:rPr lang="ru-RU" sz="2800" dirty="0">
                <a:latin typeface="Times New Roman" pitchFamily="18" charset="0"/>
                <a:cs typeface="Times New Roman" pitchFamily="18" charset="0"/>
              </a:rPr>
              <a:t> бай, </a:t>
            </a:r>
            <a:r>
              <a:rPr lang="ru-RU" sz="2800" dirty="0" err="1">
                <a:latin typeface="Times New Roman" pitchFamily="18" charset="0"/>
                <a:cs typeface="Times New Roman" pitchFamily="18" charset="0"/>
              </a:rPr>
              <a:t>адам</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денсаулығына</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өте</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пайдалы</a:t>
            </a:r>
            <a:r>
              <a:rPr lang="ru-RU" sz="2800" dirty="0">
                <a:latin typeface="Times New Roman" pitchFamily="18" charset="0"/>
                <a:cs typeface="Times New Roman" pitchFamily="18" charset="0"/>
              </a:rPr>
              <a:t>.</a:t>
            </a:r>
            <a:br>
              <a:rPr lang="ru-RU" sz="2800" dirty="0">
                <a:latin typeface="Times New Roman" pitchFamily="18" charset="0"/>
                <a:cs typeface="Times New Roman" pitchFamily="18" charset="0"/>
              </a:rPr>
            </a:br>
            <a:r>
              <a:rPr lang="ru-RU" sz="2800" dirty="0" err="1">
                <a:latin typeface="Times New Roman" pitchFamily="18" charset="0"/>
                <a:cs typeface="Times New Roman" pitchFamily="18" charset="0"/>
              </a:rPr>
              <a:t>Жобамда</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құртты</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Қазақстанның</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ұлттық</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бренді</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ретінде</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әлемдік</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нарыққа</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шығаруға</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болатынын</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атап</a:t>
            </a:r>
            <a:r>
              <a:rPr lang="ru-RU" sz="2800" dirty="0">
                <a:latin typeface="Times New Roman" pitchFamily="18" charset="0"/>
                <a:cs typeface="Times New Roman" pitchFamily="18" charset="0"/>
              </a:rPr>
              <a:t> </a:t>
            </a:r>
            <a:r>
              <a:rPr lang="ru-RU" sz="2800" dirty="0" smtClean="0">
                <a:latin typeface="Times New Roman" pitchFamily="18" charset="0"/>
                <a:cs typeface="Times New Roman" pitchFamily="18" charset="0"/>
              </a:rPr>
              <a:t>к</a:t>
            </a:r>
            <a:r>
              <a:rPr lang="kk-KZ" sz="2800" dirty="0" smtClean="0">
                <a:latin typeface="Times New Roman" pitchFamily="18" charset="0"/>
                <a:cs typeface="Times New Roman" pitchFamily="18" charset="0"/>
              </a:rPr>
              <a:t>өрсетемін</a:t>
            </a:r>
            <a:r>
              <a:rPr lang="ru-RU" sz="2800" dirty="0" smtClean="0">
                <a:latin typeface="Times New Roman" pitchFamily="18" charset="0"/>
                <a:cs typeface="Times New Roman" pitchFamily="18" charset="0"/>
              </a:rPr>
              <a:t>.</a:t>
            </a:r>
            <a:r>
              <a:rPr lang="ru-RU" dirty="0"/>
              <a:t/>
            </a:r>
            <a:br>
              <a:rPr lang="ru-RU" dirty="0"/>
            </a:br>
            <a:endParaRPr lang="ru-RU" dirty="0"/>
          </a:p>
        </p:txBody>
      </p:sp>
      <p:pic>
        <p:nvPicPr>
          <p:cNvPr id="4" name="Picture 5" descr="j0104458"/>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rot="-5400000">
            <a:off x="1143000" y="-1143000"/>
            <a:ext cx="6858000" cy="914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690982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plus(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685800" y="928670"/>
            <a:ext cx="7696200" cy="4557730"/>
          </a:xfrm>
        </p:spPr>
        <p:txBody>
          <a:bodyPr/>
          <a:lstStyle/>
          <a:p>
            <a:pPr algn="ctr">
              <a:buNone/>
            </a:pPr>
            <a:r>
              <a:rPr lang="kk-KZ" dirty="0" smtClean="0"/>
              <a:t> </a:t>
            </a:r>
            <a:endParaRPr lang="ru-RU" dirty="0">
              <a:latin typeface="Times New Roman" pitchFamily="18" charset="0"/>
              <a:cs typeface="Times New Roman" pitchFamily="18" charset="0"/>
            </a:endParaRPr>
          </a:p>
        </p:txBody>
      </p:sp>
      <p:graphicFrame>
        <p:nvGraphicFramePr>
          <p:cNvPr id="6" name="Схема 5"/>
          <p:cNvGraphicFramePr/>
          <p:nvPr>
            <p:extLst>
              <p:ext uri="{D42A27DB-BD31-4B8C-83A1-F6EECF244321}">
                <p14:modId xmlns:p14="http://schemas.microsoft.com/office/powerpoint/2010/main" xmlns="" val="733628774"/>
              </p:ext>
            </p:extLst>
          </p:nvPr>
        </p:nvGraphicFramePr>
        <p:xfrm>
          <a:off x="827584" y="1268760"/>
          <a:ext cx="7316316" cy="45176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Прямоугольник 1"/>
          <p:cNvSpPr/>
          <p:nvPr/>
        </p:nvSpPr>
        <p:spPr>
          <a:xfrm>
            <a:off x="611560" y="620688"/>
            <a:ext cx="7632848" cy="584775"/>
          </a:xfrm>
          <a:prstGeom prst="rect">
            <a:avLst/>
          </a:prstGeom>
        </p:spPr>
        <p:txBody>
          <a:bodyPr wrap="square">
            <a:spAutoFit/>
          </a:bodyPr>
          <a:lstStyle/>
          <a:p>
            <a:r>
              <a:rPr lang="kk-KZ" sz="3200" b="1" dirty="0">
                <a:solidFill>
                  <a:schemeClr val="tx2"/>
                </a:solidFill>
                <a:latin typeface="Times New Roman" pitchFamily="18" charset="0"/>
                <a:cs typeface="Times New Roman" pitchFamily="18" charset="0"/>
              </a:rPr>
              <a:t>Қазақ халқы асты үш түрге </a:t>
            </a:r>
            <a:r>
              <a:rPr lang="kk-KZ" sz="3200" b="1" dirty="0" smtClean="0">
                <a:solidFill>
                  <a:schemeClr val="tx2"/>
                </a:solidFill>
                <a:latin typeface="Times New Roman" pitchFamily="18" charset="0"/>
                <a:cs typeface="Times New Roman" pitchFamily="18" charset="0"/>
              </a:rPr>
              <a:t>бөлген:</a:t>
            </a:r>
            <a:endParaRPr lang="ru-RU" sz="3200" b="1" dirty="0">
              <a:solidFill>
                <a:schemeClr val="tx2"/>
              </a:solidFill>
              <a:latin typeface="Times New Roman" pitchFamily="18" charset="0"/>
              <a:cs typeface="Times New Roman" pitchFamily="18" charset="0"/>
            </a:endParaRPr>
          </a:p>
        </p:txBody>
      </p:sp>
      <p:pic>
        <p:nvPicPr>
          <p:cNvPr id="5" name="Picture 5" descr="j0104458"/>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rot="-5400000">
            <a:off x="1143000" y="-1143000"/>
            <a:ext cx="6858000" cy="914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3"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plus(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685800" y="357166"/>
            <a:ext cx="7696200" cy="5129234"/>
          </a:xfrm>
        </p:spPr>
        <p:txBody>
          <a:bodyPr/>
          <a:lstStyle/>
          <a:p>
            <a:pPr>
              <a:buNone/>
            </a:pPr>
            <a:r>
              <a:rPr lang="kk-KZ" sz="2400" dirty="0" smtClean="0">
                <a:latin typeface="Times New Roman" pitchFamily="18" charset="0"/>
                <a:cs typeface="Times New Roman" pitchFamily="18" charset="0"/>
              </a:rPr>
              <a:t>     Мал және онан алынатын өнімдер қазақтың басты байлық қоры. Соның ішінде ұлт тағамдарының негізгі көзі болып табылатын сүттің ор</a:t>
            </a:r>
            <a:r>
              <a:rPr lang="ru-RU" sz="2400" dirty="0" err="1" smtClean="0">
                <a:latin typeface="Times New Roman" pitchFamily="18" charset="0"/>
                <a:cs typeface="Times New Roman" pitchFamily="18" charset="0"/>
              </a:rPr>
              <a:t>ны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бір</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бөлек.</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Сүт тағамдарын халық бір</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сөзбен  ақ деп</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атайды</a:t>
            </a:r>
            <a:r>
              <a:rPr lang="ru-RU" sz="2400" dirty="0" smtClean="0">
                <a:latin typeface="Times New Roman" pitchFamily="18" charset="0"/>
                <a:cs typeface="Times New Roman" pitchFamily="18" charset="0"/>
              </a:rPr>
              <a:t>. Осы </a:t>
            </a:r>
            <a:r>
              <a:rPr lang="ru-RU" sz="2400" dirty="0" err="1" smtClean="0">
                <a:latin typeface="Times New Roman" pitchFamily="18" charset="0"/>
                <a:cs typeface="Times New Roman" pitchFamily="18" charset="0"/>
              </a:rPr>
              <a:t>ақтан бірнеше</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жүздеген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мыңдаған жылдар</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бойы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халық </a:t>
            </a:r>
            <a:r>
              <a:rPr lang="ru-RU" sz="2400" dirty="0" smtClean="0">
                <a:latin typeface="Times New Roman" pitchFamily="18" charset="0"/>
                <a:cs typeface="Times New Roman" pitchFamily="18" charset="0"/>
              </a:rPr>
              <a:t>аса бай </a:t>
            </a:r>
            <a:r>
              <a:rPr lang="ru-RU" sz="2400" dirty="0" err="1" smtClean="0">
                <a:latin typeface="Times New Roman" pitchFamily="18" charset="0"/>
                <a:cs typeface="Times New Roman" pitchFamily="18" charset="0"/>
              </a:rPr>
              <a:t>тәжірибе жинақтай жүре одан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жүзден астам</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тамақ түрлері </a:t>
            </a:r>
            <a:r>
              <a:rPr lang="ru-RU" sz="2400" dirty="0" smtClean="0">
                <a:latin typeface="Times New Roman" pitchFamily="18" charset="0"/>
                <a:cs typeface="Times New Roman" pitchFamily="18" charset="0"/>
              </a:rPr>
              <a:t>мен </a:t>
            </a:r>
            <a:r>
              <a:rPr lang="ru-RU" sz="2400" dirty="0" err="1" smtClean="0">
                <a:latin typeface="Times New Roman" pitchFamily="18" charset="0"/>
                <a:cs typeface="Times New Roman" pitchFamily="18" charset="0"/>
              </a:rPr>
              <a:t>дайындау</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әдістерін жасаған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Және олардың көптеген қызықты атаулары</a:t>
            </a:r>
            <a:r>
              <a:rPr lang="ru-RU" sz="2400" dirty="0" smtClean="0">
                <a:latin typeface="Times New Roman" pitchFamily="18" charset="0"/>
                <a:cs typeface="Times New Roman" pitchFamily="18" charset="0"/>
              </a:rPr>
              <a:t> мен </a:t>
            </a:r>
            <a:r>
              <a:rPr lang="ru-RU" sz="2400" dirty="0" err="1" smtClean="0">
                <a:latin typeface="Times New Roman" pitchFamily="18" charset="0"/>
                <a:cs typeface="Times New Roman" pitchFamily="18" charset="0"/>
              </a:rPr>
              <a:t>орны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және алуан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түрлі ерекше</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жасау</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пісіру</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жолдары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тағы </a:t>
            </a:r>
            <a:r>
              <a:rPr lang="ru-RU" sz="2400" dirty="0" smtClean="0">
                <a:latin typeface="Times New Roman" pitchFamily="18" charset="0"/>
                <a:cs typeface="Times New Roman" pitchFamily="18" charset="0"/>
              </a:rPr>
              <a:t>бар. </a:t>
            </a:r>
            <a:r>
              <a:rPr lang="ru-RU" sz="2400" dirty="0" err="1" smtClean="0">
                <a:latin typeface="Times New Roman" pitchFamily="18" charset="0"/>
                <a:cs typeface="Times New Roman" pitchFamily="18" charset="0"/>
              </a:rPr>
              <a:t>Сөйтіп бір</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сүттен сұйық, қою, қоймалжың, ащы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тұщы, жұмсақ, қатты, ұнтақ тағамдар жасап</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шығарған.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Олардың</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көпшілігі</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қазіргі</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кезде</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қазақ</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дастарқанынан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сирек</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көрінетін</a:t>
            </a:r>
            <a:r>
              <a:rPr lang="ru-RU" sz="2400" dirty="0" smtClean="0">
                <a:latin typeface="Times New Roman" pitchFamily="18" charset="0"/>
                <a:cs typeface="Times New Roman" pitchFamily="18" charset="0"/>
              </a:rPr>
              <a:t>  ас </a:t>
            </a:r>
            <a:r>
              <a:rPr lang="ru-RU" sz="2400" dirty="0" err="1" smtClean="0">
                <a:latin typeface="Times New Roman" pitchFamily="18" charset="0"/>
                <a:cs typeface="Times New Roman" pitchFamily="18" charset="0"/>
              </a:rPr>
              <a:t>қатарына</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жатады</a:t>
            </a:r>
            <a:r>
              <a:rPr lang="ru-RU" sz="2400" dirty="0" smtClean="0">
                <a:latin typeface="Times New Roman" pitchFamily="18" charset="0"/>
                <a:cs typeface="Times New Roman" pitchFamily="18" charset="0"/>
              </a:rPr>
              <a:t>.</a:t>
            </a:r>
            <a:r>
              <a:rPr lang="ru-RU" dirty="0" smtClean="0"/>
              <a:t/>
            </a:r>
            <a:br>
              <a:rPr lang="ru-RU" dirty="0" smtClean="0"/>
            </a:br>
            <a:endParaRPr lang="ru-RU" dirty="0"/>
          </a:p>
        </p:txBody>
      </p:sp>
      <p:pic>
        <p:nvPicPr>
          <p:cNvPr id="4" name="Picture 5" descr="j0104458"/>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rot="-5400000">
            <a:off x="1143000" y="-1143000"/>
            <a:ext cx="6858000" cy="914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plus(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85800" y="476672"/>
            <a:ext cx="7696200" cy="5472608"/>
          </a:xfrm>
        </p:spPr>
        <p:txBody>
          <a:bodyPr/>
          <a:lstStyle/>
          <a:p>
            <a:pPr marL="0" indent="0">
              <a:buNone/>
            </a:pPr>
            <a:r>
              <a:rPr lang="ru-RU" sz="2400" dirty="0" err="1">
                <a:latin typeface="Times New Roman" pitchFamily="18" charset="0"/>
                <a:cs typeface="Times New Roman" pitchFamily="18" charset="0"/>
              </a:rPr>
              <a:t>Сүт</a:t>
            </a:r>
            <a:r>
              <a:rPr lang="ru-RU" sz="2400" dirty="0">
                <a:latin typeface="Times New Roman" pitchFamily="18" charset="0"/>
                <a:cs typeface="Times New Roman" pitchFamily="18" charset="0"/>
              </a:rPr>
              <a:t> - </a:t>
            </a:r>
            <a:r>
              <a:rPr lang="ru-RU" sz="2400" dirty="0" err="1">
                <a:latin typeface="Times New Roman" pitchFamily="18" charset="0"/>
                <a:cs typeface="Times New Roman" pitchFamily="18" charset="0"/>
              </a:rPr>
              <a:t>химиялық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құрамы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жағынан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тамаша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тағам</a:t>
            </a:r>
            <a:r>
              <a:rPr lang="ru-RU" sz="2400" dirty="0">
                <a:latin typeface="Times New Roman" pitchFamily="18" charset="0"/>
                <a:cs typeface="Times New Roman" pitchFamily="18" charset="0"/>
              </a:rPr>
              <a:t>. </a:t>
            </a:r>
            <a:endParaRPr lang="ru-RU" sz="2400" dirty="0" smtClean="0">
              <a:latin typeface="Times New Roman" pitchFamily="18" charset="0"/>
              <a:cs typeface="Times New Roman" pitchFamily="18" charset="0"/>
            </a:endParaRPr>
          </a:p>
          <a:p>
            <a:pPr marL="0" indent="0">
              <a:buNone/>
            </a:pPr>
            <a:r>
              <a:rPr lang="ru-RU" sz="2400" dirty="0" err="1" smtClean="0">
                <a:latin typeface="Times New Roman" pitchFamily="18" charset="0"/>
                <a:cs typeface="Times New Roman" pitchFamily="18" charset="0"/>
              </a:rPr>
              <a:t>Оның</a:t>
            </a:r>
            <a:r>
              <a:rPr lang="ru-RU" sz="2400" dirty="0" smtClean="0">
                <a:latin typeface="Times New Roman" pitchFamily="18" charset="0"/>
                <a:cs typeface="Times New Roman" pitchFamily="18" charset="0"/>
              </a:rPr>
              <a:t> </a:t>
            </a:r>
            <a:r>
              <a:rPr lang="ru-RU" sz="2400" dirty="0" err="1">
                <a:latin typeface="Times New Roman" pitchFamily="18" charset="0"/>
                <a:cs typeface="Times New Roman" pitchFamily="18" charset="0"/>
              </a:rPr>
              <a:t>құрамында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адам</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ағзасының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қалыпты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жетілуі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үшін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барлық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зат</a:t>
            </a:r>
            <a:r>
              <a:rPr lang="ru-RU" sz="2400" dirty="0">
                <a:latin typeface="Times New Roman" pitchFamily="18" charset="0"/>
                <a:cs typeface="Times New Roman" pitchFamily="18" charset="0"/>
              </a:rPr>
              <a:t> бар. </a:t>
            </a:r>
            <a:r>
              <a:rPr lang="ru-RU" sz="2400" dirty="0" err="1">
                <a:latin typeface="Times New Roman" pitchFamily="18" charset="0"/>
                <a:cs typeface="Times New Roman" pitchFamily="18" charset="0"/>
              </a:rPr>
              <a:t>Соған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орай</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оған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физиологиялық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құндылығы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жағынан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бірде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бір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азық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тең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келе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алмайды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Сүт</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басқа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өнімдердің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биологиялық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құндылығын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көтереді</a:t>
            </a:r>
            <a:r>
              <a:rPr lang="ru-RU" sz="2400" dirty="0">
                <a:latin typeface="Times New Roman" pitchFamily="18" charset="0"/>
                <a:cs typeface="Times New Roman" pitchFamily="18" charset="0"/>
              </a:rPr>
              <a:t>. Ас </a:t>
            </a:r>
            <a:r>
              <a:rPr lang="ru-RU" sz="2400" dirty="0" err="1">
                <a:latin typeface="Times New Roman" pitchFamily="18" charset="0"/>
                <a:cs typeface="Times New Roman" pitchFamily="18" charset="0"/>
              </a:rPr>
              <a:t>қорыту</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бездерінің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жұмыс</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істеу</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қабілетін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үнемі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жақсартып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отырады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Сүтті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пайдаланып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әр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түрлі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тағамдар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дайындауға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болады</a:t>
            </a:r>
            <a:r>
              <a:rPr lang="ru-RU" sz="2400" dirty="0">
                <a:latin typeface="Times New Roman" pitchFamily="18" charset="0"/>
                <a:cs typeface="Times New Roman" pitchFamily="18" charset="0"/>
              </a:rPr>
              <a:t>. Айран </a:t>
            </a:r>
            <a:r>
              <a:rPr lang="ru-RU" sz="2400" dirty="0" err="1">
                <a:latin typeface="Times New Roman" pitchFamily="18" charset="0"/>
                <a:cs typeface="Times New Roman" pitchFamily="18" charset="0"/>
              </a:rPr>
              <a:t>ұйытып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ірімшік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құрт</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кептіруден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бастап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ботқа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пісіруге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дейін</a:t>
            </a:r>
            <a:r>
              <a:rPr lang="ru-RU" sz="2400" dirty="0">
                <a:latin typeface="Times New Roman" pitchFamily="18" charset="0"/>
                <a:cs typeface="Times New Roman" pitchFamily="18" charset="0"/>
              </a:rPr>
              <a:t> осы </a:t>
            </a:r>
            <a:r>
              <a:rPr lang="ru-RU" sz="2400" dirty="0" err="1">
                <a:latin typeface="Times New Roman" pitchFamily="18" charset="0"/>
                <a:cs typeface="Times New Roman" pitchFamily="18" charset="0"/>
              </a:rPr>
              <a:t>бір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керемет</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өнім</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пайдаланылады</a:t>
            </a:r>
            <a:r>
              <a:rPr lang="ru-RU" sz="2400" dirty="0">
                <a:latin typeface="Times New Roman" pitchFamily="18" charset="0"/>
                <a:cs typeface="Times New Roman" pitchFamily="18" charset="0"/>
              </a:rPr>
              <a:t>. </a:t>
            </a:r>
            <a:endParaRPr lang="ru-RU" sz="2400" dirty="0" smtClean="0">
              <a:latin typeface="Times New Roman" pitchFamily="18" charset="0"/>
              <a:cs typeface="Times New Roman" pitchFamily="18" charset="0"/>
            </a:endParaRPr>
          </a:p>
          <a:p>
            <a:pPr marL="0" indent="0">
              <a:buNone/>
            </a:pPr>
            <a:r>
              <a:rPr lang="ru-RU" sz="2400" dirty="0" smtClean="0">
                <a:latin typeface="Times New Roman" pitchFamily="18" charset="0"/>
                <a:cs typeface="Times New Roman" pitchFamily="18" charset="0"/>
              </a:rPr>
              <a:t>Ал </a:t>
            </a:r>
            <a:r>
              <a:rPr lang="ru-RU" sz="2400" dirty="0" err="1">
                <a:latin typeface="Times New Roman" pitchFamily="18" charset="0"/>
                <a:cs typeface="Times New Roman" pitchFamily="18" charset="0"/>
              </a:rPr>
              <a:t>сүт</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қосып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дайындалған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тағам</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өте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дәмді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болады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Оның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үстіне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сүт</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өнімдерінің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дәрулік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қасиеті</a:t>
            </a:r>
            <a:r>
              <a:rPr lang="ru-RU" sz="2400" dirty="0">
                <a:latin typeface="Times New Roman" pitchFamily="18" charset="0"/>
                <a:cs typeface="Times New Roman" pitchFamily="18" charset="0"/>
              </a:rPr>
              <a:t> бар. </a:t>
            </a:r>
            <a:endParaRPr lang="ru-RU" sz="2400" dirty="0" smtClean="0">
              <a:latin typeface="Times New Roman" pitchFamily="18" charset="0"/>
              <a:cs typeface="Times New Roman" pitchFamily="18" charset="0"/>
            </a:endParaRPr>
          </a:p>
          <a:p>
            <a:pPr marL="0" indent="0">
              <a:buNone/>
            </a:pPr>
            <a:r>
              <a:rPr lang="ru-RU" sz="2400" dirty="0" err="1" smtClean="0">
                <a:latin typeface="Times New Roman" pitchFamily="18" charset="0"/>
                <a:cs typeface="Times New Roman" pitchFamily="18" charset="0"/>
              </a:rPr>
              <a:t>Олар</a:t>
            </a:r>
            <a:r>
              <a:rPr lang="ru-RU" sz="2400" dirty="0" smtClean="0">
                <a:latin typeface="Times New Roman" pitchFamily="18" charset="0"/>
                <a:cs typeface="Times New Roman" pitchFamily="18" charset="0"/>
              </a:rPr>
              <a:t> </a:t>
            </a:r>
            <a:r>
              <a:rPr lang="ru-RU" sz="2400" dirty="0" err="1">
                <a:latin typeface="Times New Roman" pitchFamily="18" charset="0"/>
                <a:cs typeface="Times New Roman" pitchFamily="18" charset="0"/>
              </a:rPr>
              <a:t>емдеу</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алдын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алу</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диеталық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тағам</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ретінде</a:t>
            </a:r>
            <a:r>
              <a:rPr lang="ru-RU" sz="2400" dirty="0">
                <a:latin typeface="Times New Roman" pitchFamily="18" charset="0"/>
                <a:cs typeface="Times New Roman" pitchFamily="18" charset="0"/>
              </a:rPr>
              <a:t> де </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қолданылып</a:t>
            </a:r>
            <a:r>
              <a:rPr lang="ru-RU" sz="2400" dirty="0" smtClean="0">
                <a:latin typeface="Times New Roman" pitchFamily="18" charset="0"/>
                <a:cs typeface="Times New Roman" pitchFamily="18" charset="0"/>
              </a:rPr>
              <a:t> </a:t>
            </a:r>
            <a:r>
              <a:rPr lang="ru-RU" sz="2400" dirty="0" err="1">
                <a:latin typeface="Times New Roman" pitchFamily="18" charset="0"/>
                <a:cs typeface="Times New Roman" pitchFamily="18" charset="0"/>
              </a:rPr>
              <a:t>жүр</a:t>
            </a:r>
            <a:r>
              <a:rPr lang="ru-RU" sz="2400" dirty="0">
                <a:latin typeface="Times New Roman" pitchFamily="18" charset="0"/>
                <a:cs typeface="Times New Roman" pitchFamily="18" charset="0"/>
              </a:rPr>
              <a:t>.</a:t>
            </a:r>
            <a:br>
              <a:rPr lang="ru-RU" sz="2400" dirty="0">
                <a:latin typeface="Times New Roman" pitchFamily="18" charset="0"/>
                <a:cs typeface="Times New Roman" pitchFamily="18" charset="0"/>
              </a:rPr>
            </a:br>
            <a:endParaRPr lang="ru-RU" sz="2400" dirty="0">
              <a:latin typeface="Times New Roman" pitchFamily="18" charset="0"/>
              <a:cs typeface="Times New Roman" pitchFamily="18" charset="0"/>
            </a:endParaRPr>
          </a:p>
        </p:txBody>
      </p:sp>
      <p:pic>
        <p:nvPicPr>
          <p:cNvPr id="4" name="Picture 5" descr="j0104458"/>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rot="-5400000">
            <a:off x="1143000" y="-1115616"/>
            <a:ext cx="6858000" cy="914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757322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plus(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685800" y="1357298"/>
            <a:ext cx="7696200" cy="4129102"/>
          </a:xfrm>
        </p:spPr>
        <p:txBody>
          <a:bodyPr/>
          <a:lstStyle/>
          <a:p>
            <a:pPr algn="ctr">
              <a:buNone/>
            </a:pPr>
            <a:r>
              <a:rPr lang="kk-KZ" b="1" dirty="0" smtClean="0"/>
              <a:t> </a:t>
            </a:r>
            <a:r>
              <a:rPr lang="kk-KZ" sz="4000" b="1" dirty="0" smtClean="0">
                <a:latin typeface="Times New Roman" pitchFamily="18" charset="0"/>
                <a:cs typeface="Times New Roman" pitchFamily="18" charset="0"/>
              </a:rPr>
              <a:t>Мақсаты:</a:t>
            </a:r>
            <a:r>
              <a:rPr lang="kk-KZ" sz="4000" dirty="0" smtClean="0">
                <a:latin typeface="Times New Roman" pitchFamily="18" charset="0"/>
                <a:cs typeface="Times New Roman" pitchFamily="18" charset="0"/>
              </a:rPr>
              <a:t/>
            </a:r>
            <a:br>
              <a:rPr lang="kk-KZ" sz="4000" dirty="0" smtClean="0">
                <a:latin typeface="Times New Roman" pitchFamily="18" charset="0"/>
                <a:cs typeface="Times New Roman" pitchFamily="18" charset="0"/>
              </a:rPr>
            </a:br>
            <a:r>
              <a:rPr lang="kk-KZ" sz="3600" dirty="0" smtClean="0">
                <a:latin typeface="Times New Roman" pitchFamily="18" charset="0"/>
                <a:cs typeface="Times New Roman" pitchFamily="18" charset="0"/>
              </a:rPr>
              <a:t>Қазақ халқының байырғы тағамы – құрттың пайдасын анықтау арқылы маңызын көрсету. Қазақтың байырғы тағамы құртты ұлттық бренд ретінде әлемдік нарыққа шығару қажеттілігін түсіндіру</a:t>
            </a:r>
            <a:r>
              <a:rPr lang="kk-KZ" sz="4000" dirty="0" smtClean="0">
                <a:latin typeface="Times New Roman" pitchFamily="18" charset="0"/>
                <a:cs typeface="Times New Roman" pitchFamily="18" charset="0"/>
              </a:rPr>
              <a:t>.</a:t>
            </a:r>
            <a:r>
              <a:rPr lang="kk-KZ" dirty="0" smtClean="0"/>
              <a:t/>
            </a:r>
            <a:br>
              <a:rPr lang="kk-KZ" dirty="0" smtClean="0"/>
            </a:br>
            <a:endParaRPr lang="ru-RU" dirty="0"/>
          </a:p>
        </p:txBody>
      </p:sp>
      <p:pic>
        <p:nvPicPr>
          <p:cNvPr id="6" name="Picture 5" descr="j0104458"/>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rot="-5400000">
            <a:off x="1143000" y="-1143000"/>
            <a:ext cx="6858000" cy="914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3" presetClass="entr" presetSubtype="16"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plus(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85800" y="764704"/>
            <a:ext cx="7696200" cy="4721696"/>
          </a:xfrm>
        </p:spPr>
        <p:txBody>
          <a:bodyPr/>
          <a:lstStyle/>
          <a:p>
            <a:pPr marL="0" indent="0">
              <a:buNone/>
            </a:pPr>
            <a:r>
              <a:rPr lang="kk-KZ" sz="2800" b="1" dirty="0">
                <a:latin typeface="Times New Roman" pitchFamily="18" charset="0"/>
                <a:cs typeface="Times New Roman" pitchFamily="18" charset="0"/>
              </a:rPr>
              <a:t>Жобаның міндеттері:</a:t>
            </a:r>
            <a:r>
              <a:rPr lang="kk-KZ" sz="2800" dirty="0">
                <a:latin typeface="Times New Roman" pitchFamily="18" charset="0"/>
                <a:cs typeface="Times New Roman" pitchFamily="18" charset="0"/>
              </a:rPr>
              <a:t/>
            </a:r>
            <a:br>
              <a:rPr lang="kk-KZ" sz="2800" dirty="0">
                <a:latin typeface="Times New Roman" pitchFamily="18" charset="0"/>
                <a:cs typeface="Times New Roman" pitchFamily="18" charset="0"/>
              </a:rPr>
            </a:br>
            <a:r>
              <a:rPr lang="kk-KZ" sz="2800" dirty="0">
                <a:latin typeface="Times New Roman" pitchFamily="18" charset="0"/>
                <a:cs typeface="Times New Roman" pitchFamily="18" charset="0"/>
              </a:rPr>
              <a:t>- Қазақтың ұлттық тағамы – құртпен танысу;</a:t>
            </a:r>
            <a:br>
              <a:rPr lang="kk-KZ" sz="2800" dirty="0">
                <a:latin typeface="Times New Roman" pitchFamily="18" charset="0"/>
                <a:cs typeface="Times New Roman" pitchFamily="18" charset="0"/>
              </a:rPr>
            </a:br>
            <a:r>
              <a:rPr lang="kk-KZ" sz="2800" dirty="0">
                <a:latin typeface="Times New Roman" pitchFamily="18" charset="0"/>
                <a:cs typeface="Times New Roman" pitchFamily="18" charset="0"/>
              </a:rPr>
              <a:t>- Құрттың қазақ өмірінде алатын орнын көрсету;</a:t>
            </a:r>
            <a:br>
              <a:rPr lang="kk-KZ" sz="2800" dirty="0">
                <a:latin typeface="Times New Roman" pitchFamily="18" charset="0"/>
                <a:cs typeface="Times New Roman" pitchFamily="18" charset="0"/>
              </a:rPr>
            </a:br>
            <a:r>
              <a:rPr lang="kk-KZ" sz="2800" dirty="0">
                <a:latin typeface="Times New Roman" pitchFamily="18" charset="0"/>
                <a:cs typeface="Times New Roman" pitchFamily="18" charset="0"/>
              </a:rPr>
              <a:t>- Құрттың адам денсаулығына пайдасын </a:t>
            </a:r>
            <a:r>
              <a:rPr lang="kk-KZ" sz="2800" dirty="0" smtClean="0">
                <a:latin typeface="Times New Roman" pitchFamily="18" charset="0"/>
                <a:cs typeface="Times New Roman" pitchFamily="18" charset="0"/>
              </a:rPr>
              <a:t>айту;</a:t>
            </a:r>
            <a:r>
              <a:rPr lang="kk-KZ" sz="2800" dirty="0">
                <a:latin typeface="Times New Roman" pitchFamily="18" charset="0"/>
                <a:cs typeface="Times New Roman" pitchFamily="18" charset="0"/>
              </a:rPr>
              <a:t/>
            </a:r>
            <a:br>
              <a:rPr lang="kk-KZ" sz="2800" dirty="0">
                <a:latin typeface="Times New Roman" pitchFamily="18" charset="0"/>
                <a:cs typeface="Times New Roman" pitchFamily="18" charset="0"/>
              </a:rPr>
            </a:br>
            <a:r>
              <a:rPr lang="en-US" sz="2800" dirty="0" smtClean="0">
                <a:latin typeface="Times New Roman" pitchFamily="18" charset="0"/>
                <a:cs typeface="Times New Roman" pitchFamily="18" charset="0"/>
              </a:rPr>
              <a:t>- </a:t>
            </a:r>
            <a:r>
              <a:rPr lang="kk-KZ" sz="2800" dirty="0" smtClean="0">
                <a:latin typeface="Times New Roman" pitchFamily="18" charset="0"/>
                <a:cs typeface="Times New Roman" pitchFamily="18" charset="0"/>
              </a:rPr>
              <a:t>Қазақстанның ұлттық бренді</a:t>
            </a:r>
            <a:r>
              <a:rPr lang="en-US" sz="2800" dirty="0" smtClean="0">
                <a:latin typeface="Times New Roman" pitchFamily="18" charset="0"/>
                <a:cs typeface="Times New Roman" pitchFamily="18" charset="0"/>
              </a:rPr>
              <a:t>-</a:t>
            </a:r>
            <a:r>
              <a:rPr lang="kk-KZ" sz="2800" dirty="0" smtClean="0">
                <a:latin typeface="Times New Roman" pitchFamily="18" charset="0"/>
                <a:cs typeface="Times New Roman" pitchFamily="18" charset="0"/>
              </a:rPr>
              <a:t>құрт туралы айту;</a:t>
            </a:r>
          </a:p>
          <a:p>
            <a:pPr marL="0" indent="0">
              <a:buNone/>
            </a:pPr>
            <a:endParaRPr lang="ru-RU" sz="2800" dirty="0">
              <a:latin typeface="Times New Roman" pitchFamily="18" charset="0"/>
              <a:cs typeface="Times New Roman" pitchFamily="18" charset="0"/>
            </a:endParaRPr>
          </a:p>
          <a:p>
            <a:endParaRPr lang="ru-RU" dirty="0"/>
          </a:p>
        </p:txBody>
      </p:sp>
      <p:pic>
        <p:nvPicPr>
          <p:cNvPr id="4" name="Picture 5" descr="j0104458"/>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rot="-5400000">
            <a:off x="1143000" y="-1143000"/>
            <a:ext cx="6858000" cy="914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074699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plus(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85800" y="836712"/>
            <a:ext cx="7696200" cy="4649688"/>
          </a:xfrm>
        </p:spPr>
        <p:txBody>
          <a:bodyPr/>
          <a:lstStyle/>
          <a:p>
            <a:r>
              <a:rPr lang="kk-KZ" sz="2000" b="1" dirty="0">
                <a:latin typeface="Times New Roman" pitchFamily="18" charset="0"/>
                <a:cs typeface="Times New Roman" pitchFamily="18" charset="0"/>
              </a:rPr>
              <a:t>Құрт - адам денсаулығына қажетті құндылық</a:t>
            </a:r>
            <a:r>
              <a:rPr lang="kk-KZ" sz="2000" b="1" dirty="0" smtClean="0">
                <a:latin typeface="Times New Roman" pitchFamily="18" charset="0"/>
                <a:cs typeface="Times New Roman" pitchFamily="18" charset="0"/>
              </a:rPr>
              <a:t>.</a:t>
            </a:r>
          </a:p>
          <a:p>
            <a:r>
              <a:rPr lang="ru-RU" sz="2000" dirty="0" err="1" smtClean="0">
                <a:latin typeface="Times New Roman" pitchFamily="18" charset="0"/>
                <a:cs typeface="Times New Roman" pitchFamily="18" charset="0"/>
              </a:rPr>
              <a:t>Ғылыми</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зеттеулер</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көрсеткендей</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сиырдың</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құрамында</a:t>
            </a:r>
            <a:r>
              <a:rPr lang="ru-RU" sz="2000" dirty="0" smtClean="0">
                <a:latin typeface="Times New Roman" pitchFamily="18" charset="0"/>
                <a:cs typeface="Times New Roman" pitchFamily="18" charset="0"/>
              </a:rPr>
              <a:t>, 100 </a:t>
            </a:r>
            <a:r>
              <a:rPr lang="ru-RU" sz="2000" dirty="0" err="1" smtClean="0">
                <a:latin typeface="Times New Roman" pitchFamily="18" charset="0"/>
                <a:cs typeface="Times New Roman" pitchFamily="18" charset="0"/>
              </a:rPr>
              <a:t>грамға</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шаққандағы</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ақуыздың</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мөлшері</a:t>
            </a:r>
            <a:r>
              <a:rPr lang="ru-RU" sz="2000" dirty="0" smtClean="0">
                <a:latin typeface="Times New Roman" pitchFamily="18" charset="0"/>
                <a:cs typeface="Times New Roman" pitchFamily="18" charset="0"/>
              </a:rPr>
              <a:t> 22, 85 - 34, 52% </a:t>
            </a:r>
            <a:r>
              <a:rPr lang="ru-RU" sz="2000" dirty="0" err="1" smtClean="0">
                <a:latin typeface="Times New Roman" pitchFamily="18" charset="0"/>
                <a:cs typeface="Times New Roman" pitchFamily="18" charset="0"/>
              </a:rPr>
              <a:t>болса</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қазақ</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ірімшігіндегі</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ақуыздың</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мөлшері</a:t>
            </a:r>
            <a:r>
              <a:rPr lang="ru-RU" sz="2000" dirty="0" smtClean="0">
                <a:latin typeface="Times New Roman" pitchFamily="18" charset="0"/>
                <a:cs typeface="Times New Roman" pitchFamily="18" charset="0"/>
              </a:rPr>
              <a:t> 40 - 42% </a:t>
            </a:r>
            <a:r>
              <a:rPr lang="ru-RU" sz="2000" dirty="0" err="1" smtClean="0">
                <a:latin typeface="Times New Roman" pitchFamily="18" charset="0"/>
                <a:cs typeface="Times New Roman" pitchFamily="18" charset="0"/>
              </a:rPr>
              <a:t>екен</a:t>
            </a:r>
            <a:r>
              <a:rPr lang="ru-RU" sz="2000" dirty="0" smtClean="0">
                <a:latin typeface="Times New Roman" pitchFamily="18" charset="0"/>
                <a:cs typeface="Times New Roman" pitchFamily="18" charset="0"/>
              </a:rPr>
              <a:t>. Сыр </a:t>
            </a:r>
            <a:r>
              <a:rPr lang="ru-RU" sz="2000" dirty="0" err="1" smtClean="0">
                <a:latin typeface="Times New Roman" pitchFamily="18" charset="0"/>
                <a:cs typeface="Times New Roman" pitchFamily="18" charset="0"/>
              </a:rPr>
              <a:t>құрамында</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көміртегі</a:t>
            </a:r>
            <a:r>
              <a:rPr lang="ru-RU" sz="2000" dirty="0" smtClean="0">
                <a:latin typeface="Times New Roman" pitchFamily="18" charset="0"/>
                <a:cs typeface="Times New Roman" pitchFamily="18" charset="0"/>
              </a:rPr>
              <a:t> ары </a:t>
            </a:r>
            <a:r>
              <a:rPr lang="ru-RU" sz="2000" dirty="0" err="1" smtClean="0">
                <a:latin typeface="Times New Roman" pitchFamily="18" charset="0"/>
                <a:cs typeface="Times New Roman" pitchFamily="18" charset="0"/>
              </a:rPr>
              <a:t>кетсе</a:t>
            </a:r>
            <a:r>
              <a:rPr lang="ru-RU" sz="2000" dirty="0" smtClean="0">
                <a:latin typeface="Times New Roman" pitchFamily="18" charset="0"/>
                <a:cs typeface="Times New Roman" pitchFamily="18" charset="0"/>
              </a:rPr>
              <a:t> 4, 52%- </a:t>
            </a:r>
            <a:r>
              <a:rPr lang="ru-RU" sz="2000" dirty="0" err="1" smtClean="0">
                <a:latin typeface="Times New Roman" pitchFamily="18" charset="0"/>
                <a:cs typeface="Times New Roman" pitchFamily="18" charset="0"/>
              </a:rPr>
              <a:t>тен</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аспайды</a:t>
            </a:r>
            <a:r>
              <a:rPr lang="ru-RU" sz="2000" dirty="0" smtClean="0">
                <a:latin typeface="Times New Roman" pitchFamily="18" charset="0"/>
                <a:cs typeface="Times New Roman" pitchFamily="18" charset="0"/>
              </a:rPr>
              <a:t>, ал </a:t>
            </a:r>
            <a:r>
              <a:rPr lang="ru-RU" sz="2000" dirty="0" err="1" smtClean="0">
                <a:latin typeface="Times New Roman" pitchFamily="18" charset="0"/>
                <a:cs typeface="Times New Roman" pitchFamily="18" charset="0"/>
              </a:rPr>
              <a:t>ірімшікте</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ол</a:t>
            </a:r>
            <a:r>
              <a:rPr lang="ru-RU" sz="2000" dirty="0" smtClean="0">
                <a:latin typeface="Times New Roman" pitchFamily="18" charset="0"/>
                <a:cs typeface="Times New Roman" pitchFamily="18" charset="0"/>
              </a:rPr>
              <a:t> 10, 93% </a:t>
            </a:r>
            <a:r>
              <a:rPr lang="ru-RU" sz="2000" dirty="0" err="1" smtClean="0">
                <a:latin typeface="Times New Roman" pitchFamily="18" charset="0"/>
                <a:cs typeface="Times New Roman" pitchFamily="18" charset="0"/>
              </a:rPr>
              <a:t>болады</a:t>
            </a:r>
            <a:r>
              <a:rPr lang="ru-RU" sz="2000" dirty="0" smtClean="0">
                <a:latin typeface="Times New Roman" pitchFamily="18" charset="0"/>
                <a:cs typeface="Times New Roman" pitchFamily="18" charset="0"/>
              </a:rPr>
              <a:t>. Адам </a:t>
            </a:r>
            <a:r>
              <a:rPr lang="ru-RU" sz="2000" dirty="0" err="1" smtClean="0">
                <a:latin typeface="Times New Roman" pitchFamily="18" charset="0"/>
                <a:cs typeface="Times New Roman" pitchFamily="18" charset="0"/>
              </a:rPr>
              <a:t>ағзасындағы</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сүйек</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ұлпаларының</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мықты</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болуы</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үшін</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ең</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қажет</a:t>
            </a:r>
            <a:r>
              <a:rPr lang="ru-RU" sz="2000" dirty="0" smtClean="0">
                <a:latin typeface="Times New Roman" pitchFamily="18" charset="0"/>
                <a:cs typeface="Times New Roman" pitchFamily="18" charset="0"/>
              </a:rPr>
              <a:t> элемент фосфор </a:t>
            </a:r>
            <a:r>
              <a:rPr lang="ru-RU" sz="2000" dirty="0" err="1" smtClean="0">
                <a:latin typeface="Times New Roman" pitchFamily="18" charset="0"/>
                <a:cs typeface="Times New Roman" pitchFamily="18" charset="0"/>
              </a:rPr>
              <a:t>болса</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дәстүрлі</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әдіспен</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жасалған</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ірімшік</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құрамында</a:t>
            </a:r>
            <a:r>
              <a:rPr lang="ru-RU" sz="2000" dirty="0" smtClean="0">
                <a:latin typeface="Times New Roman" pitchFamily="18" charset="0"/>
                <a:cs typeface="Times New Roman" pitchFamily="18" charset="0"/>
              </a:rPr>
              <a:t> фосфор 0, 51%, ал кальций 2, 3% </a:t>
            </a:r>
            <a:r>
              <a:rPr lang="ru-RU" sz="2000" dirty="0" err="1" smtClean="0">
                <a:latin typeface="Times New Roman" pitchFamily="18" charset="0"/>
                <a:cs typeface="Times New Roman" pitchFamily="18" charset="0"/>
              </a:rPr>
              <a:t>мөлшерінде</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кездеседі</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екен</a:t>
            </a:r>
            <a:r>
              <a:rPr lang="ru-RU" sz="2000" dirty="0" smtClean="0">
                <a:latin typeface="Times New Roman" pitchFamily="18" charset="0"/>
                <a:cs typeface="Times New Roman" pitchFamily="18" charset="0"/>
              </a:rPr>
              <a:t>. Ал </a:t>
            </a:r>
            <a:r>
              <a:rPr lang="ru-RU" sz="2000" dirty="0" err="1" smtClean="0">
                <a:latin typeface="Times New Roman" pitchFamily="18" charset="0"/>
                <a:cs typeface="Times New Roman" pitchFamily="18" charset="0"/>
              </a:rPr>
              <a:t>қуаттылығына</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келсек</a:t>
            </a:r>
            <a:r>
              <a:rPr lang="ru-RU" sz="2000" dirty="0" smtClean="0">
                <a:latin typeface="Times New Roman" pitchFamily="18" charset="0"/>
                <a:cs typeface="Times New Roman" pitchFamily="18" charset="0"/>
              </a:rPr>
              <a:t>, 100 грамм сыр 268, 8 - 401, 38 </a:t>
            </a:r>
            <a:r>
              <a:rPr lang="ru-RU" sz="2000" dirty="0" err="1" smtClean="0">
                <a:latin typeface="Times New Roman" pitchFamily="18" charset="0"/>
                <a:cs typeface="Times New Roman" pitchFamily="18" charset="0"/>
              </a:rPr>
              <a:t>қуат</a:t>
            </a:r>
            <a:r>
              <a:rPr lang="ru-RU" sz="2000" dirty="0" smtClean="0">
                <a:latin typeface="Times New Roman" pitchFamily="18" charset="0"/>
                <a:cs typeface="Times New Roman" pitchFamily="18" charset="0"/>
              </a:rPr>
              <a:t> берсе, 100 грамм </a:t>
            </a:r>
            <a:r>
              <a:rPr lang="ru-RU" sz="2000" dirty="0" err="1" smtClean="0">
                <a:latin typeface="Times New Roman" pitchFamily="18" charset="0"/>
                <a:cs typeface="Times New Roman" pitchFamily="18" charset="0"/>
              </a:rPr>
              <a:t>ірімшік</a:t>
            </a:r>
            <a:r>
              <a:rPr lang="ru-RU" sz="2000" dirty="0" smtClean="0">
                <a:latin typeface="Times New Roman" pitchFamily="18" charset="0"/>
                <a:cs typeface="Times New Roman" pitchFamily="18" charset="0"/>
              </a:rPr>
              <a:t> 408, 4 </a:t>
            </a:r>
            <a:r>
              <a:rPr lang="ru-RU" sz="2000" dirty="0" err="1" smtClean="0">
                <a:latin typeface="Times New Roman" pitchFamily="18" charset="0"/>
                <a:cs typeface="Times New Roman" pitchFamily="18" charset="0"/>
              </a:rPr>
              <a:t>қуат</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береді</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Құртымыз</a:t>
            </a:r>
            <a:r>
              <a:rPr lang="ru-RU" sz="2000" dirty="0" smtClean="0">
                <a:latin typeface="Times New Roman" pitchFamily="18" charset="0"/>
                <a:cs typeface="Times New Roman" pitchFamily="18" charset="0"/>
              </a:rPr>
              <a:t> да </a:t>
            </a:r>
            <a:r>
              <a:rPr lang="ru-RU" sz="2000" dirty="0" err="1" smtClean="0">
                <a:latin typeface="Times New Roman" pitchFamily="18" charset="0"/>
                <a:cs typeface="Times New Roman" pitchFamily="18" charset="0"/>
              </a:rPr>
              <a:t>химиялық</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құрамы</a:t>
            </a:r>
            <a:r>
              <a:rPr lang="ru-RU" sz="2000" dirty="0" smtClean="0">
                <a:latin typeface="Times New Roman" pitchFamily="18" charset="0"/>
                <a:cs typeface="Times New Roman" pitchFamily="18" charset="0"/>
              </a:rPr>
              <a:t> мен </a:t>
            </a:r>
            <a:r>
              <a:rPr lang="ru-RU" sz="2000" dirty="0" err="1" smtClean="0">
                <a:latin typeface="Times New Roman" pitchFamily="18" charset="0"/>
                <a:cs typeface="Times New Roman" pitchFamily="18" charset="0"/>
              </a:rPr>
              <a:t>калориясы</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жағынан</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қала</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дүкендеріндегі</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сүзбені</a:t>
            </a:r>
            <a:r>
              <a:rPr lang="ru-RU" sz="2000" dirty="0" smtClean="0">
                <a:latin typeface="Times New Roman" pitchFamily="18" charset="0"/>
                <a:cs typeface="Times New Roman" pitchFamily="18" charset="0"/>
              </a:rPr>
              <a:t> (творог) он </a:t>
            </a:r>
            <a:r>
              <a:rPr lang="ru-RU" sz="2000" dirty="0" err="1" smtClean="0">
                <a:latin typeface="Times New Roman" pitchFamily="18" charset="0"/>
                <a:cs typeface="Times New Roman" pitchFamily="18" charset="0"/>
              </a:rPr>
              <a:t>орап</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алады</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Сүзбеде</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ақуыз</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мөлшері</a:t>
            </a:r>
            <a:r>
              <a:rPr lang="ru-RU" sz="2000" dirty="0" smtClean="0">
                <a:latin typeface="Times New Roman" pitchFamily="18" charset="0"/>
                <a:cs typeface="Times New Roman" pitchFamily="18" charset="0"/>
              </a:rPr>
              <a:t> 14, 5 - 18, 6% </a:t>
            </a:r>
            <a:r>
              <a:rPr lang="ru-RU" sz="2000" dirty="0" err="1" smtClean="0">
                <a:latin typeface="Times New Roman" pitchFamily="18" charset="0"/>
                <a:cs typeface="Times New Roman" pitchFamily="18" charset="0"/>
              </a:rPr>
              <a:t>болса</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қазақ</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құрты</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ақуызға</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өте</a:t>
            </a:r>
            <a:r>
              <a:rPr lang="ru-RU" sz="2000" dirty="0" smtClean="0">
                <a:latin typeface="Times New Roman" pitchFamily="18" charset="0"/>
                <a:cs typeface="Times New Roman" pitchFamily="18" charset="0"/>
              </a:rPr>
              <a:t> бай – 52, 6%. Ал 100 </a:t>
            </a:r>
            <a:r>
              <a:rPr lang="ru-RU" sz="2000" dirty="0" err="1" smtClean="0">
                <a:latin typeface="Times New Roman" pitchFamily="18" charset="0"/>
                <a:cs typeface="Times New Roman" pitchFamily="18" charset="0"/>
              </a:rPr>
              <a:t>грам</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сүзбе</a:t>
            </a:r>
            <a:r>
              <a:rPr lang="ru-RU" sz="2000" dirty="0" smtClean="0">
                <a:latin typeface="Times New Roman" pitchFamily="18" charset="0"/>
                <a:cs typeface="Times New Roman" pitchFamily="18" charset="0"/>
              </a:rPr>
              <a:t> 87 - 227 - </a:t>
            </a:r>
            <a:r>
              <a:rPr lang="ru-RU" sz="2000" dirty="0" err="1" smtClean="0">
                <a:latin typeface="Times New Roman" pitchFamily="18" charset="0"/>
                <a:cs typeface="Times New Roman" pitchFamily="18" charset="0"/>
              </a:rPr>
              <a:t>ге</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дейін</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қуат</a:t>
            </a:r>
            <a:r>
              <a:rPr lang="ru-RU" sz="2000" dirty="0" smtClean="0">
                <a:latin typeface="Times New Roman" pitchFamily="18" charset="0"/>
                <a:cs typeface="Times New Roman" pitchFamily="18" charset="0"/>
              </a:rPr>
              <a:t> берсе, </a:t>
            </a:r>
            <a:r>
              <a:rPr lang="ru-RU" sz="2000" dirty="0" err="1" smtClean="0">
                <a:latin typeface="Times New Roman" pitchFamily="18" charset="0"/>
                <a:cs typeface="Times New Roman" pitchFamily="18" charset="0"/>
              </a:rPr>
              <a:t>құрттан</a:t>
            </a:r>
            <a:r>
              <a:rPr lang="ru-RU" sz="2000" dirty="0" smtClean="0">
                <a:latin typeface="Times New Roman" pitchFamily="18" charset="0"/>
                <a:cs typeface="Times New Roman" pitchFamily="18" charset="0"/>
              </a:rPr>
              <a:t> 370, 1</a:t>
            </a:r>
            <a:r>
              <a:rPr lang="en-US" sz="2000" dirty="0" smtClean="0">
                <a:latin typeface="Times New Roman" pitchFamily="18" charset="0"/>
                <a:cs typeface="Times New Roman" pitchFamily="18" charset="0"/>
              </a:rPr>
              <a:t> </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қуат</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алуға</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болады</a:t>
            </a:r>
            <a:r>
              <a:rPr lang="ru-RU" sz="2000" dirty="0" smtClean="0">
                <a:latin typeface="Times New Roman" pitchFamily="18" charset="0"/>
                <a:cs typeface="Times New Roman" pitchFamily="18" charset="0"/>
              </a:rPr>
              <a:t>.</a:t>
            </a:r>
            <a:r>
              <a:rPr lang="ru-RU" dirty="0" smtClean="0"/>
              <a:t/>
            </a:r>
            <a:br>
              <a:rPr lang="ru-RU" dirty="0" smtClean="0"/>
            </a:br>
            <a:endParaRPr lang="ru-RU" dirty="0"/>
          </a:p>
        </p:txBody>
      </p:sp>
      <p:pic>
        <p:nvPicPr>
          <p:cNvPr id="4" name="Picture 5" descr="j0104458"/>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rot="-5400000">
            <a:off x="1143000" y="-1143000"/>
            <a:ext cx="6858000" cy="914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7126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plus(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D:\Admin\Desktop\слай\6.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pic>
        <p:nvPicPr>
          <p:cNvPr id="6" name="Picture 5" descr="j0104458"/>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rot="-5400000">
            <a:off x="1143000" y="-1143000"/>
            <a:ext cx="6858000" cy="914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3" presetClass="entr" presetSubtype="16"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plus(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D:\Admin\Desktop\слай\11.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pic>
        <p:nvPicPr>
          <p:cNvPr id="3" name="Picture 5" descr="j0104458"/>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rot="-5400000">
            <a:off x="1143000" y="-1143000"/>
            <a:ext cx="6858000" cy="914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plus(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D:\Admin\Desktop\фот\IMG_3630.JPG"/>
          <p:cNvPicPr/>
          <p:nvPr/>
        </p:nvPicPr>
        <p:blipFill>
          <a:blip r:embed="rId2" cstate="print"/>
          <a:srcRect/>
          <a:stretch>
            <a:fillRect/>
          </a:stretch>
        </p:blipFill>
        <p:spPr bwMode="auto">
          <a:xfrm>
            <a:off x="785786" y="714356"/>
            <a:ext cx="3360934" cy="2240518"/>
          </a:xfrm>
          <a:prstGeom prst="rect">
            <a:avLst/>
          </a:prstGeom>
          <a:ln>
            <a:noFill/>
          </a:ln>
          <a:effectLst>
            <a:softEdge rad="112500"/>
          </a:effectLst>
        </p:spPr>
      </p:pic>
      <p:pic>
        <p:nvPicPr>
          <p:cNvPr id="4" name="Рисунок 3" descr="D:\Admin\Desktop\фот\IMG_3632.JPG"/>
          <p:cNvPicPr/>
          <p:nvPr/>
        </p:nvPicPr>
        <p:blipFill>
          <a:blip r:embed="rId3" cstate="print"/>
          <a:srcRect/>
          <a:stretch>
            <a:fillRect/>
          </a:stretch>
        </p:blipFill>
        <p:spPr bwMode="auto">
          <a:xfrm>
            <a:off x="4429124" y="714356"/>
            <a:ext cx="3857652" cy="2714644"/>
          </a:xfrm>
          <a:prstGeom prst="rect">
            <a:avLst/>
          </a:prstGeom>
          <a:ln>
            <a:noFill/>
          </a:ln>
          <a:effectLst>
            <a:softEdge rad="112500"/>
          </a:effectLst>
        </p:spPr>
      </p:pic>
      <p:pic>
        <p:nvPicPr>
          <p:cNvPr id="5" name="Рисунок 4" descr="D:\Admin\Desktop\фот\IMG_3636.JPG"/>
          <p:cNvPicPr/>
          <p:nvPr/>
        </p:nvPicPr>
        <p:blipFill>
          <a:blip r:embed="rId4" cstate="print"/>
          <a:srcRect/>
          <a:stretch>
            <a:fillRect/>
          </a:stretch>
        </p:blipFill>
        <p:spPr bwMode="auto">
          <a:xfrm>
            <a:off x="500034" y="3214686"/>
            <a:ext cx="3571900" cy="2428892"/>
          </a:xfrm>
          <a:prstGeom prst="rect">
            <a:avLst/>
          </a:prstGeom>
          <a:ln>
            <a:noFill/>
          </a:ln>
          <a:effectLst>
            <a:softEdge rad="112500"/>
          </a:effectLst>
        </p:spPr>
      </p:pic>
      <p:pic>
        <p:nvPicPr>
          <p:cNvPr id="6" name="Рисунок 5" descr="D:\Admin\Desktop\фот\IMG_3633.JPG"/>
          <p:cNvPicPr/>
          <p:nvPr/>
        </p:nvPicPr>
        <p:blipFill>
          <a:blip r:embed="rId5" cstate="print"/>
          <a:srcRect/>
          <a:stretch>
            <a:fillRect/>
          </a:stretch>
        </p:blipFill>
        <p:spPr bwMode="auto">
          <a:xfrm>
            <a:off x="4786314" y="3643314"/>
            <a:ext cx="3266189" cy="2571768"/>
          </a:xfrm>
          <a:prstGeom prst="rect">
            <a:avLst/>
          </a:prstGeom>
          <a:ln>
            <a:noFill/>
          </a:ln>
          <a:effectLst>
            <a:softEdge rad="112500"/>
          </a:effectLst>
        </p:spPr>
      </p:pic>
      <p:pic>
        <p:nvPicPr>
          <p:cNvPr id="7" name="Picture 5" descr="j0104458"/>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rot="16200000">
            <a:off x="1143000" y="-1143000"/>
            <a:ext cx="6858000" cy="914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3" presetClass="entr" presetSubtype="16"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plus(in)">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D:\Admin\Desktop\слай\-13-1024.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pic>
        <p:nvPicPr>
          <p:cNvPr id="3" name="Picture 5" descr="j0104458"/>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rot="16200000">
            <a:off x="1143000" y="-1143000"/>
            <a:ext cx="6858000" cy="914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plus(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D:\Admin\Desktop\слай\-14-1024.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pic>
        <p:nvPicPr>
          <p:cNvPr id="3" name="Picture 5" descr="j0104458"/>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rot="16200000">
            <a:off x="1143000" y="-1143000"/>
            <a:ext cx="6858000" cy="914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plus(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D:\Admin\Desktop\слай\-15-1024.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pic>
        <p:nvPicPr>
          <p:cNvPr id="3" name="Picture 5" descr="j0104458"/>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rot="16200000">
            <a:off x="1143000" y="-1143000"/>
            <a:ext cx="6858000" cy="914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plus(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D:\Admin\Desktop\слай\-16-1024.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pic>
        <p:nvPicPr>
          <p:cNvPr id="3" name="Picture 5" descr="j0104458"/>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rot="16200000">
            <a:off x="1143000" y="-1143000"/>
            <a:ext cx="6858000" cy="914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plus(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85800" y="332656"/>
            <a:ext cx="7696200" cy="5153744"/>
          </a:xfrm>
        </p:spPr>
        <p:txBody>
          <a:bodyPr/>
          <a:lstStyle/>
          <a:p>
            <a:pPr marL="0" indent="0" algn="ctr">
              <a:buNone/>
            </a:pPr>
            <a:r>
              <a:rPr lang="ru-RU" b="1" dirty="0" err="1">
                <a:solidFill>
                  <a:srgbClr val="002060"/>
                </a:solidFill>
                <a:latin typeface="Times New Roman" pitchFamily="18" charset="0"/>
                <a:cs typeface="Times New Roman" pitchFamily="18" charset="0"/>
              </a:rPr>
              <a:t>Қазақстанның</a:t>
            </a:r>
            <a:r>
              <a:rPr lang="ru-RU" b="1" dirty="0">
                <a:solidFill>
                  <a:srgbClr val="002060"/>
                </a:solidFill>
                <a:latin typeface="Times New Roman" pitchFamily="18" charset="0"/>
                <a:cs typeface="Times New Roman" pitchFamily="18" charset="0"/>
              </a:rPr>
              <a:t> </a:t>
            </a:r>
            <a:r>
              <a:rPr lang="ru-RU" b="1" dirty="0" err="1">
                <a:solidFill>
                  <a:srgbClr val="002060"/>
                </a:solidFill>
                <a:latin typeface="Times New Roman" pitchFamily="18" charset="0"/>
                <a:cs typeface="Times New Roman" pitchFamily="18" charset="0"/>
              </a:rPr>
              <a:t>ұлттық</a:t>
            </a:r>
            <a:r>
              <a:rPr lang="ru-RU" b="1" dirty="0">
                <a:solidFill>
                  <a:srgbClr val="002060"/>
                </a:solidFill>
                <a:latin typeface="Times New Roman" pitchFamily="18" charset="0"/>
                <a:cs typeface="Times New Roman" pitchFamily="18" charset="0"/>
              </a:rPr>
              <a:t> </a:t>
            </a:r>
            <a:r>
              <a:rPr lang="ru-RU" b="1" dirty="0" err="1">
                <a:solidFill>
                  <a:srgbClr val="002060"/>
                </a:solidFill>
                <a:latin typeface="Times New Roman" pitchFamily="18" charset="0"/>
                <a:cs typeface="Times New Roman" pitchFamily="18" charset="0"/>
              </a:rPr>
              <a:t>бренді</a:t>
            </a:r>
            <a:r>
              <a:rPr lang="ru-RU" b="1" dirty="0">
                <a:solidFill>
                  <a:srgbClr val="002060"/>
                </a:solidFill>
                <a:latin typeface="Times New Roman" pitchFamily="18" charset="0"/>
                <a:cs typeface="Times New Roman" pitchFamily="18" charset="0"/>
              </a:rPr>
              <a:t> – </a:t>
            </a:r>
            <a:r>
              <a:rPr lang="ru-RU" b="1" dirty="0" err="1">
                <a:solidFill>
                  <a:srgbClr val="002060"/>
                </a:solidFill>
                <a:latin typeface="Times New Roman" pitchFamily="18" charset="0"/>
                <a:cs typeface="Times New Roman" pitchFamily="18" charset="0"/>
              </a:rPr>
              <a:t>құрт</a:t>
            </a:r>
            <a:r>
              <a:rPr lang="ru-RU" b="1" dirty="0" smtClean="0">
                <a:solidFill>
                  <a:srgbClr val="002060"/>
                </a:solidFill>
                <a:latin typeface="Times New Roman" pitchFamily="18" charset="0"/>
                <a:cs typeface="Times New Roman" pitchFamily="18" charset="0"/>
              </a:rPr>
              <a:t>.</a:t>
            </a:r>
            <a:endParaRPr lang="en-US" b="1" dirty="0" smtClean="0">
              <a:solidFill>
                <a:srgbClr val="002060"/>
              </a:solidFill>
              <a:latin typeface="Times New Roman" pitchFamily="18" charset="0"/>
              <a:cs typeface="Times New Roman" pitchFamily="18" charset="0"/>
            </a:endParaRPr>
          </a:p>
          <a:p>
            <a:pPr marL="0" indent="0" algn="ctr">
              <a:buNone/>
            </a:pPr>
            <a:endParaRPr lang="en-US" sz="1600" dirty="0" smtClean="0">
              <a:solidFill>
                <a:srgbClr val="002060"/>
              </a:solidFill>
              <a:latin typeface="Times New Roman" pitchFamily="18" charset="0"/>
              <a:cs typeface="Times New Roman" pitchFamily="18" charset="0"/>
            </a:endParaRPr>
          </a:p>
          <a:p>
            <a:pPr marL="0" indent="0" algn="ctr">
              <a:buNone/>
            </a:pPr>
            <a:r>
              <a:rPr lang="ru-RU" sz="1800" dirty="0" err="1" smtClean="0">
                <a:solidFill>
                  <a:srgbClr val="002060"/>
                </a:solidFill>
                <a:latin typeface="Times New Roman" pitchFamily="18" charset="0"/>
                <a:cs typeface="Times New Roman" pitchFamily="18" charset="0"/>
              </a:rPr>
              <a:t>Жылдар</a:t>
            </a:r>
            <a:r>
              <a:rPr lang="ru-RU" sz="1800" dirty="0" smtClean="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бойы</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құрт</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тақырыбын</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зерттеген</a:t>
            </a:r>
            <a:r>
              <a:rPr lang="ru-RU" sz="1800" dirty="0">
                <a:solidFill>
                  <a:srgbClr val="002060"/>
                </a:solidFill>
                <a:latin typeface="Times New Roman" pitchFamily="18" charset="0"/>
                <a:cs typeface="Times New Roman" pitchFamily="18" charset="0"/>
              </a:rPr>
              <a:t>  </a:t>
            </a:r>
            <a:r>
              <a:rPr lang="kk-KZ" sz="1800" dirty="0">
                <a:solidFill>
                  <a:srgbClr val="002060"/>
                </a:solidFill>
                <a:latin typeface="Times New Roman" pitchFamily="18" charset="0"/>
                <a:cs typeface="Times New Roman" pitchFamily="18" charset="0"/>
              </a:rPr>
              <a:t>Айнаш Ұбайдоллаева </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тұзды</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домалақтардан</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ерекше</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тауар</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шығаруын</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біледі</a:t>
            </a:r>
            <a:r>
              <a:rPr lang="ru-RU" sz="1800" dirty="0">
                <a:solidFill>
                  <a:srgbClr val="002060"/>
                </a:solidFill>
                <a:latin typeface="Times New Roman" pitchFamily="18" charset="0"/>
                <a:cs typeface="Times New Roman" pitchFamily="18" charset="0"/>
              </a:rPr>
              <a:t>. </a:t>
            </a:r>
            <a:r>
              <a:rPr lang="kk-KZ" sz="1800" dirty="0">
                <a:solidFill>
                  <a:srgbClr val="002060"/>
                </a:solidFill>
                <a:latin typeface="Times New Roman" pitchFamily="18" charset="0"/>
                <a:cs typeface="Times New Roman" pitchFamily="18" charset="0"/>
              </a:rPr>
              <a:t>Егер мен бастапқыда тек мүсіні туралы ойласам, </a:t>
            </a:r>
            <a:r>
              <a:rPr lang="kk-KZ" sz="1800" dirty="0" smtClean="0">
                <a:solidFill>
                  <a:srgbClr val="002060"/>
                </a:solidFill>
                <a:latin typeface="Times New Roman" pitchFamily="18" charset="0"/>
                <a:cs typeface="Times New Roman" pitchFamily="18" charset="0"/>
              </a:rPr>
              <a:t>кейін мені </a:t>
            </a:r>
            <a:r>
              <a:rPr lang="kk-KZ" sz="1800" dirty="0">
                <a:solidFill>
                  <a:srgbClr val="002060"/>
                </a:solidFill>
                <a:latin typeface="Times New Roman" pitchFamily="18" charset="0"/>
                <a:cs typeface="Times New Roman" pitchFamily="18" charset="0"/>
              </a:rPr>
              <a:t>құрттың дайындалу технологиясы қызықтырды, – дейді Айнаш  Ұбайдоллаева.</a:t>
            </a:r>
            <a:endParaRPr lang="ru-RU" sz="1800" dirty="0">
              <a:solidFill>
                <a:srgbClr val="002060"/>
              </a:solidFill>
              <a:latin typeface="Times New Roman" pitchFamily="18" charset="0"/>
              <a:cs typeface="Times New Roman" pitchFamily="18" charset="0"/>
            </a:endParaRPr>
          </a:p>
          <a:p>
            <a:pPr marL="0" indent="0" algn="ctr">
              <a:buNone/>
            </a:pPr>
            <a:r>
              <a:rPr lang="kk-KZ" sz="1800" dirty="0">
                <a:solidFill>
                  <a:srgbClr val="002060"/>
                </a:solidFill>
                <a:latin typeface="Times New Roman" pitchFamily="18" charset="0"/>
                <a:cs typeface="Times New Roman" pitchFamily="18" charset="0"/>
              </a:rPr>
              <a:t>Мен ұлттық ащы сүт өнімдерінің өндірісін зерделедім. </a:t>
            </a:r>
            <a:r>
              <a:rPr lang="ru-RU" sz="1800" dirty="0">
                <a:solidFill>
                  <a:srgbClr val="002060"/>
                </a:solidFill>
                <a:latin typeface="Times New Roman" pitchFamily="18" charset="0"/>
                <a:cs typeface="Times New Roman" pitchFamily="18" charset="0"/>
              </a:rPr>
              <a:t>2004 </a:t>
            </a:r>
            <a:r>
              <a:rPr lang="ru-RU" sz="1800" dirty="0" err="1">
                <a:solidFill>
                  <a:srgbClr val="002060"/>
                </a:solidFill>
                <a:latin typeface="Times New Roman" pitchFamily="18" charset="0"/>
                <a:cs typeface="Times New Roman" pitchFamily="18" charset="0"/>
              </a:rPr>
              <a:t>жылы</a:t>
            </a:r>
            <a:r>
              <a:rPr lang="ru-RU" sz="1800" dirty="0">
                <a:solidFill>
                  <a:srgbClr val="002060"/>
                </a:solidFill>
                <a:latin typeface="Times New Roman" pitchFamily="18" charset="0"/>
                <a:cs typeface="Times New Roman" pitchFamily="18" charset="0"/>
              </a:rPr>
              <a:t> осы </a:t>
            </a:r>
            <a:r>
              <a:rPr lang="ru-RU" sz="1800" dirty="0" err="1">
                <a:solidFill>
                  <a:srgbClr val="002060"/>
                </a:solidFill>
                <a:latin typeface="Times New Roman" pitchFamily="18" charset="0"/>
                <a:cs typeface="Times New Roman" pitchFamily="18" charset="0"/>
              </a:rPr>
              <a:t>зерттеуіме</a:t>
            </a:r>
            <a:r>
              <a:rPr lang="ru-RU" sz="1800" dirty="0">
                <a:solidFill>
                  <a:srgbClr val="002060"/>
                </a:solidFill>
                <a:latin typeface="Times New Roman" pitchFamily="18" charset="0"/>
                <a:cs typeface="Times New Roman" pitchFamily="18" charset="0"/>
              </a:rPr>
              <a:t> патент </a:t>
            </a:r>
            <a:r>
              <a:rPr lang="ru-RU" sz="1800" dirty="0" err="1">
                <a:solidFill>
                  <a:srgbClr val="002060"/>
                </a:solidFill>
                <a:latin typeface="Times New Roman" pitchFamily="18" charset="0"/>
                <a:cs typeface="Times New Roman" pitchFamily="18" charset="0"/>
              </a:rPr>
              <a:t>алдым</a:t>
            </a:r>
            <a:r>
              <a:rPr lang="ru-RU" sz="1800" dirty="0">
                <a:solidFill>
                  <a:srgbClr val="002060"/>
                </a:solidFill>
                <a:latin typeface="Times New Roman" pitchFamily="18" charset="0"/>
                <a:cs typeface="Times New Roman" pitchFamily="18" charset="0"/>
              </a:rPr>
              <a:t>. Осы патент </a:t>
            </a:r>
            <a:r>
              <a:rPr lang="ru-RU" sz="1800" dirty="0" err="1">
                <a:solidFill>
                  <a:srgbClr val="002060"/>
                </a:solidFill>
                <a:latin typeface="Times New Roman" pitchFamily="18" charset="0"/>
                <a:cs typeface="Times New Roman" pitchFamily="18" charset="0"/>
              </a:rPr>
              <a:t>қазіргі</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заман</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технологияларын</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қолданып</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шетелдерге</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мақтанышпен</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шығарылатын</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сапалы</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құрт</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шығаруға</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мүмкіндік</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береді</a:t>
            </a:r>
            <a:r>
              <a:rPr lang="ru-RU" sz="1800" dirty="0">
                <a:solidFill>
                  <a:srgbClr val="002060"/>
                </a:solidFill>
                <a:latin typeface="Times New Roman" pitchFamily="18" charset="0"/>
                <a:cs typeface="Times New Roman" pitchFamily="18" charset="0"/>
              </a:rPr>
              <a:t>. Мен </a:t>
            </a:r>
            <a:r>
              <a:rPr lang="ru-RU" sz="1800" dirty="0" err="1">
                <a:solidFill>
                  <a:srgbClr val="002060"/>
                </a:solidFill>
                <a:latin typeface="Times New Roman" pitchFamily="18" charset="0"/>
                <a:cs typeface="Times New Roman" pitchFamily="18" charset="0"/>
              </a:rPr>
              <a:t>біздің</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құрт</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голландықтардың</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ірімшіктері</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түркілердің</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йогурті</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сияқты</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әлемдік</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асханада</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өзіне</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лайық</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орын</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алуы</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қажет</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деп</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ойлаймын</a:t>
            </a:r>
            <a:r>
              <a:rPr lang="ru-RU" sz="1800" dirty="0">
                <a:solidFill>
                  <a:srgbClr val="002060"/>
                </a:solidFill>
                <a:latin typeface="Times New Roman" pitchFamily="18" charset="0"/>
                <a:cs typeface="Times New Roman" pitchFamily="18" charset="0"/>
              </a:rPr>
              <a:t>.</a:t>
            </a:r>
            <a:br>
              <a:rPr lang="ru-RU" sz="1800" dirty="0">
                <a:solidFill>
                  <a:srgbClr val="002060"/>
                </a:solidFill>
                <a:latin typeface="Times New Roman" pitchFamily="18" charset="0"/>
                <a:cs typeface="Times New Roman" pitchFamily="18" charset="0"/>
              </a:rPr>
            </a:br>
            <a:r>
              <a:rPr lang="ru-RU" sz="1800" dirty="0">
                <a:solidFill>
                  <a:srgbClr val="002060"/>
                </a:solidFill>
                <a:latin typeface="Times New Roman" pitchFamily="18" charset="0"/>
                <a:cs typeface="Times New Roman" pitchFamily="18" charset="0"/>
              </a:rPr>
              <a:t>Ай</a:t>
            </a:r>
            <a:r>
              <a:rPr lang="kk-KZ" sz="1800" dirty="0">
                <a:solidFill>
                  <a:srgbClr val="002060"/>
                </a:solidFill>
                <a:latin typeface="Times New Roman" pitchFamily="18" charset="0"/>
                <a:cs typeface="Times New Roman" pitchFamily="18" charset="0"/>
              </a:rPr>
              <a:t>наш Ұбайдоллаева </a:t>
            </a:r>
            <a:r>
              <a:rPr lang="ru-RU" sz="1800" dirty="0" err="1">
                <a:solidFill>
                  <a:srgbClr val="002060"/>
                </a:solidFill>
                <a:latin typeface="Times New Roman" pitchFamily="18" charset="0"/>
                <a:cs typeface="Times New Roman" pitchFamily="18" charset="0"/>
              </a:rPr>
              <a:t>құртты</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өндірудің</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үш</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бағытын</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ойлап</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шығарды</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Бірінші</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сыйға</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тартылатын</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құрт</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Бұл</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құрт</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шоколадпен</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қапталған</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және</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жаңғақ</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қосылған</a:t>
            </a:r>
            <a:r>
              <a:rPr lang="ru-RU" sz="1800" dirty="0">
                <a:solidFill>
                  <a:srgbClr val="002060"/>
                </a:solidFill>
                <a:latin typeface="Times New Roman" pitchFamily="18" charset="0"/>
                <a:cs typeface="Times New Roman" pitchFamily="18" charset="0"/>
              </a:rPr>
              <a:t>.</a:t>
            </a:r>
            <a:br>
              <a:rPr lang="ru-RU" sz="1800" dirty="0">
                <a:solidFill>
                  <a:srgbClr val="002060"/>
                </a:solidFill>
                <a:latin typeface="Times New Roman" pitchFamily="18" charset="0"/>
                <a:cs typeface="Times New Roman" pitchFamily="18" charset="0"/>
              </a:rPr>
            </a:br>
            <a:r>
              <a:rPr lang="ru-RU" sz="1800" dirty="0" err="1">
                <a:solidFill>
                  <a:srgbClr val="002060"/>
                </a:solidFill>
                <a:latin typeface="Times New Roman" pitchFamily="18" charset="0"/>
                <a:cs typeface="Times New Roman" pitchFamily="18" charset="0"/>
              </a:rPr>
              <a:t>Екінші</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бағыт</a:t>
            </a:r>
            <a:r>
              <a:rPr lang="ru-RU" sz="1800" dirty="0">
                <a:solidFill>
                  <a:srgbClr val="002060"/>
                </a:solidFill>
                <a:latin typeface="Times New Roman" pitchFamily="18" charset="0"/>
                <a:cs typeface="Times New Roman" pitchFamily="18" charset="0"/>
              </a:rPr>
              <a:t> – </a:t>
            </a:r>
            <a:r>
              <a:rPr lang="ru-RU" sz="1800" dirty="0" err="1">
                <a:solidFill>
                  <a:srgbClr val="002060"/>
                </a:solidFill>
                <a:latin typeface="Times New Roman" pitchFamily="18" charset="0"/>
                <a:cs typeface="Times New Roman" pitchFamily="18" charset="0"/>
              </a:rPr>
              <a:t>етті</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құрт</a:t>
            </a:r>
            <a:r>
              <a:rPr lang="ru-RU" sz="1800" dirty="0">
                <a:solidFill>
                  <a:srgbClr val="002060"/>
                </a:solidFill>
                <a:latin typeface="Times New Roman" pitchFamily="18" charset="0"/>
                <a:cs typeface="Times New Roman" pitchFamily="18" charset="0"/>
              </a:rPr>
              <a:t>(</a:t>
            </a:r>
            <a:r>
              <a:rPr lang="ru-RU" sz="1800" dirty="0" err="1">
                <a:solidFill>
                  <a:srgbClr val="002060"/>
                </a:solidFill>
                <a:latin typeface="Times New Roman" pitchFamily="18" charset="0"/>
                <a:cs typeface="Times New Roman" pitchFamily="18" charset="0"/>
              </a:rPr>
              <a:t>жылқы</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қой</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сиыр</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еттері</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Бұл</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құрт</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байырғы</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ата</a:t>
            </a:r>
            <a:r>
              <a:rPr lang="ru-RU" sz="1800" dirty="0">
                <a:solidFill>
                  <a:srgbClr val="002060"/>
                </a:solidFill>
                <a:latin typeface="Times New Roman" pitchFamily="18" charset="0"/>
                <a:cs typeface="Times New Roman" pitchFamily="18" charset="0"/>
              </a:rPr>
              <a:t> - </a:t>
            </a:r>
            <a:r>
              <a:rPr lang="ru-RU" sz="1800" dirty="0" err="1">
                <a:solidFill>
                  <a:srgbClr val="002060"/>
                </a:solidFill>
                <a:latin typeface="Times New Roman" pitchFamily="18" charset="0"/>
                <a:cs typeface="Times New Roman" pitchFamily="18" charset="0"/>
              </a:rPr>
              <a:t>бабаларының</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әдісі</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бойынша</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жасалады</a:t>
            </a:r>
            <a:r>
              <a:rPr lang="ru-RU" sz="1800" dirty="0">
                <a:solidFill>
                  <a:srgbClr val="002060"/>
                </a:solidFill>
                <a:latin typeface="Times New Roman" pitchFamily="18" charset="0"/>
                <a:cs typeface="Times New Roman" pitchFamily="18" charset="0"/>
              </a:rPr>
              <a:t>. </a:t>
            </a:r>
          </a:p>
          <a:p>
            <a:pPr marL="0" indent="0" algn="ctr">
              <a:buNone/>
            </a:pPr>
            <a:r>
              <a:rPr lang="ru-RU" sz="1800" dirty="0" err="1">
                <a:solidFill>
                  <a:srgbClr val="002060"/>
                </a:solidFill>
                <a:latin typeface="Times New Roman" pitchFamily="18" charset="0"/>
                <a:cs typeface="Times New Roman" pitchFamily="18" charset="0"/>
              </a:rPr>
              <a:t>Үшіншісі</a:t>
            </a:r>
            <a:r>
              <a:rPr lang="ru-RU" sz="1800" dirty="0">
                <a:solidFill>
                  <a:srgbClr val="002060"/>
                </a:solidFill>
                <a:latin typeface="Times New Roman" pitchFamily="18" charset="0"/>
                <a:cs typeface="Times New Roman" pitchFamily="18" charset="0"/>
              </a:rPr>
              <a:t> – </a:t>
            </a:r>
            <a:r>
              <a:rPr lang="ru-RU" sz="1800" dirty="0" err="1">
                <a:solidFill>
                  <a:srgbClr val="002060"/>
                </a:solidFill>
                <a:latin typeface="Times New Roman" pitchFamily="18" charset="0"/>
                <a:cs typeface="Times New Roman" pitchFamily="18" charset="0"/>
              </a:rPr>
              <a:t>балық</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құрт</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Бұл</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өнімді</a:t>
            </a:r>
            <a:r>
              <a:rPr lang="ru-RU" sz="1800" dirty="0">
                <a:solidFill>
                  <a:srgbClr val="002060"/>
                </a:solidFill>
                <a:latin typeface="Times New Roman" pitchFamily="18" charset="0"/>
                <a:cs typeface="Times New Roman" pitchFamily="18" charset="0"/>
              </a:rPr>
              <a:t> сыра </a:t>
            </a:r>
            <a:r>
              <a:rPr lang="ru-RU" sz="1800" dirty="0" err="1">
                <a:solidFill>
                  <a:srgbClr val="002060"/>
                </a:solidFill>
                <a:latin typeface="Times New Roman" pitchFamily="18" charset="0"/>
                <a:cs typeface="Times New Roman" pitchFamily="18" charset="0"/>
              </a:rPr>
              <a:t>ішетіндер</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жақтайды</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деп</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ойлайды</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зерттеуші</a:t>
            </a:r>
            <a:r>
              <a:rPr lang="ru-RU" sz="1800" dirty="0">
                <a:solidFill>
                  <a:srgbClr val="002060"/>
                </a:solidFill>
                <a:latin typeface="Times New Roman" pitchFamily="18" charset="0"/>
                <a:cs typeface="Times New Roman" pitchFamily="18" charset="0"/>
              </a:rPr>
              <a:t>. Осы </a:t>
            </a:r>
            <a:r>
              <a:rPr lang="ru-RU" sz="1800" dirty="0" err="1">
                <a:solidFill>
                  <a:srgbClr val="002060"/>
                </a:solidFill>
                <a:latin typeface="Times New Roman" pitchFamily="18" charset="0"/>
                <a:cs typeface="Times New Roman" pitchFamily="18" charset="0"/>
              </a:rPr>
              <a:t>құрт</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балықтың</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әр</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түрінен</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жасалып</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балық</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мүсінінде</a:t>
            </a:r>
            <a:r>
              <a:rPr lang="ru-RU" sz="1800" dirty="0">
                <a:solidFill>
                  <a:srgbClr val="002060"/>
                </a:solidFill>
                <a:latin typeface="Times New Roman" pitchFamily="18" charset="0"/>
                <a:cs typeface="Times New Roman" pitchFamily="18" charset="0"/>
              </a:rPr>
              <a:t> </a:t>
            </a:r>
            <a:r>
              <a:rPr lang="ru-RU" sz="1800" dirty="0" err="1">
                <a:solidFill>
                  <a:srgbClr val="002060"/>
                </a:solidFill>
                <a:latin typeface="Times New Roman" pitchFamily="18" charset="0"/>
                <a:cs typeface="Times New Roman" pitchFamily="18" charset="0"/>
              </a:rPr>
              <a:t>болады</a:t>
            </a:r>
            <a:r>
              <a:rPr lang="ru-RU" sz="1800" dirty="0">
                <a:solidFill>
                  <a:srgbClr val="002060"/>
                </a:solidFill>
                <a:latin typeface="Times New Roman" pitchFamily="18" charset="0"/>
                <a:cs typeface="Times New Roman" pitchFamily="18" charset="0"/>
              </a:rPr>
              <a:t>.</a:t>
            </a:r>
            <a:r>
              <a:rPr lang="ru-RU" sz="1600" dirty="0">
                <a:solidFill>
                  <a:srgbClr val="002060"/>
                </a:solidFill>
                <a:latin typeface="Times New Roman" pitchFamily="18" charset="0"/>
                <a:cs typeface="Times New Roman" pitchFamily="18" charset="0"/>
              </a:rPr>
              <a:t/>
            </a:r>
            <a:br>
              <a:rPr lang="ru-RU" sz="1600" dirty="0">
                <a:solidFill>
                  <a:srgbClr val="002060"/>
                </a:solidFill>
                <a:latin typeface="Times New Roman" pitchFamily="18" charset="0"/>
                <a:cs typeface="Times New Roman" pitchFamily="18" charset="0"/>
              </a:rPr>
            </a:br>
            <a:r>
              <a:rPr lang="ru-RU" sz="1600" dirty="0">
                <a:solidFill>
                  <a:srgbClr val="0000FF"/>
                </a:solidFill>
                <a:latin typeface="Times New Roman" pitchFamily="18" charset="0"/>
                <a:cs typeface="Times New Roman" pitchFamily="18" charset="0"/>
              </a:rPr>
              <a:t/>
            </a:r>
            <a:br>
              <a:rPr lang="ru-RU" sz="1600" dirty="0">
                <a:solidFill>
                  <a:srgbClr val="0000FF"/>
                </a:solidFill>
                <a:latin typeface="Times New Roman" pitchFamily="18" charset="0"/>
                <a:cs typeface="Times New Roman" pitchFamily="18" charset="0"/>
              </a:rPr>
            </a:br>
            <a:endParaRPr lang="en-US" sz="1600" b="1" dirty="0" smtClean="0">
              <a:solidFill>
                <a:srgbClr val="0000FF"/>
              </a:solidFill>
              <a:latin typeface="Times New Roman" pitchFamily="18" charset="0"/>
              <a:cs typeface="Times New Roman" pitchFamily="18" charset="0"/>
            </a:endParaRPr>
          </a:p>
          <a:p>
            <a:pPr algn="ctr"/>
            <a:endParaRPr lang="ru-RU" dirty="0">
              <a:solidFill>
                <a:srgbClr val="0000FF"/>
              </a:solidFill>
            </a:endParaRPr>
          </a:p>
        </p:txBody>
      </p:sp>
      <p:pic>
        <p:nvPicPr>
          <p:cNvPr id="4" name="Picture 5" descr="j0104458"/>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rot="16200000">
            <a:off x="1143000" y="-1143000"/>
            <a:ext cx="6858000" cy="914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255738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plus(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D:\Admin\Desktop\слай\-21-1024.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pic>
        <p:nvPicPr>
          <p:cNvPr id="3" name="Picture 5" descr="j0104458"/>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rot="16200000">
            <a:off x="1143000" y="-1143000"/>
            <a:ext cx="6858000" cy="914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plus(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D:\Admin\Desktop\слай\-23-1024.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pic>
        <p:nvPicPr>
          <p:cNvPr id="3" name="Picture 5" descr="j0104458"/>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rot="16200000">
            <a:off x="1143000" y="-1143000"/>
            <a:ext cx="6858000" cy="914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plus(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85800" y="620688"/>
            <a:ext cx="7696200" cy="4865712"/>
          </a:xfrm>
        </p:spPr>
        <p:txBody>
          <a:bodyPr/>
          <a:lstStyle/>
          <a:p>
            <a:r>
              <a:rPr lang="ru-RU" sz="2000" b="1" dirty="0" err="1">
                <a:latin typeface="Times New Roman" pitchFamily="18" charset="0"/>
                <a:ea typeface="Tahoma" pitchFamily="34" charset="0"/>
                <a:cs typeface="Times New Roman" pitchFamily="18" charset="0"/>
              </a:rPr>
              <a:t>Қорытынды</a:t>
            </a:r>
            <a:r>
              <a:rPr lang="ru-RU" sz="2000" dirty="0">
                <a:latin typeface="Times New Roman" pitchFamily="18" charset="0"/>
                <a:ea typeface="Tahoma" pitchFamily="34" charset="0"/>
                <a:cs typeface="Times New Roman" pitchFamily="18" charset="0"/>
              </a:rPr>
              <a:t/>
            </a:r>
            <a:br>
              <a:rPr lang="ru-RU" sz="2000" dirty="0">
                <a:latin typeface="Times New Roman" pitchFamily="18" charset="0"/>
                <a:ea typeface="Tahoma" pitchFamily="34" charset="0"/>
                <a:cs typeface="Times New Roman" pitchFamily="18" charset="0"/>
              </a:rPr>
            </a:br>
            <a:r>
              <a:rPr lang="ru-RU" sz="2000" dirty="0" err="1">
                <a:latin typeface="Times New Roman" pitchFamily="18" charset="0"/>
                <a:ea typeface="Tahoma" pitchFamily="34" charset="0"/>
                <a:cs typeface="Times New Roman" pitchFamily="18" charset="0"/>
              </a:rPr>
              <a:t>Құрт</a:t>
            </a:r>
            <a:r>
              <a:rPr lang="ru-RU" sz="2000" dirty="0">
                <a:latin typeface="Times New Roman" pitchFamily="18" charset="0"/>
                <a:ea typeface="Tahoma" pitchFamily="34" charset="0"/>
                <a:cs typeface="Times New Roman" pitchFamily="18" charset="0"/>
              </a:rPr>
              <a:t> – </a:t>
            </a:r>
            <a:r>
              <a:rPr lang="ru-RU" sz="2000" dirty="0" err="1">
                <a:latin typeface="Times New Roman" pitchFamily="18" charset="0"/>
                <a:ea typeface="Tahoma" pitchFamily="34" charset="0"/>
                <a:cs typeface="Times New Roman" pitchFamily="18" charset="0"/>
              </a:rPr>
              <a:t>адам</a:t>
            </a:r>
            <a:r>
              <a:rPr lang="ru-RU" sz="2000" dirty="0">
                <a:latin typeface="Times New Roman" pitchFamily="18" charset="0"/>
                <a:ea typeface="Tahoma" pitchFamily="34" charset="0"/>
                <a:cs typeface="Times New Roman" pitchFamily="18" charset="0"/>
              </a:rPr>
              <a:t> </a:t>
            </a:r>
            <a:r>
              <a:rPr lang="ru-RU" sz="2000" dirty="0" err="1">
                <a:latin typeface="Times New Roman" pitchFamily="18" charset="0"/>
                <a:ea typeface="Tahoma" pitchFamily="34" charset="0"/>
                <a:cs typeface="Times New Roman" pitchFamily="18" charset="0"/>
              </a:rPr>
              <a:t>денсаулығына</a:t>
            </a:r>
            <a:r>
              <a:rPr lang="ru-RU" sz="2000" dirty="0">
                <a:latin typeface="Times New Roman" pitchFamily="18" charset="0"/>
                <a:ea typeface="Tahoma" pitchFamily="34" charset="0"/>
                <a:cs typeface="Times New Roman" pitchFamily="18" charset="0"/>
              </a:rPr>
              <a:t>  </a:t>
            </a:r>
            <a:r>
              <a:rPr lang="ru-RU" sz="2000" dirty="0" err="1" smtClean="0">
                <a:latin typeface="Times New Roman" pitchFamily="18" charset="0"/>
                <a:ea typeface="Tahoma" pitchFamily="34" charset="0"/>
                <a:cs typeface="Times New Roman" pitchFamily="18" charset="0"/>
              </a:rPr>
              <a:t>емдік</a:t>
            </a:r>
            <a:r>
              <a:rPr lang="ru-RU" sz="2000" dirty="0">
                <a:latin typeface="Times New Roman" pitchFamily="18" charset="0"/>
                <a:ea typeface="Tahoma" pitchFamily="34" charset="0"/>
                <a:cs typeface="Times New Roman" pitchFamily="18" charset="0"/>
              </a:rPr>
              <a:t>, </a:t>
            </a:r>
            <a:r>
              <a:rPr lang="ru-RU" sz="2000" dirty="0" err="1">
                <a:latin typeface="Times New Roman" pitchFamily="18" charset="0"/>
                <a:ea typeface="Tahoma" pitchFamily="34" charset="0"/>
                <a:cs typeface="Times New Roman" pitchFamily="18" charset="0"/>
              </a:rPr>
              <a:t>тұрмыстық</a:t>
            </a:r>
            <a:r>
              <a:rPr lang="ru-RU" sz="2000" dirty="0">
                <a:latin typeface="Times New Roman" pitchFamily="18" charset="0"/>
                <a:ea typeface="Tahoma" pitchFamily="34" charset="0"/>
                <a:cs typeface="Times New Roman" pitchFamily="18" charset="0"/>
              </a:rPr>
              <a:t> </a:t>
            </a:r>
            <a:r>
              <a:rPr lang="ru-RU" sz="2000" dirty="0" err="1">
                <a:latin typeface="Times New Roman" pitchFamily="18" charset="0"/>
                <a:ea typeface="Tahoma" pitchFamily="34" charset="0"/>
                <a:cs typeface="Times New Roman" pitchFamily="18" charset="0"/>
              </a:rPr>
              <a:t>пайдасы</a:t>
            </a:r>
            <a:r>
              <a:rPr lang="ru-RU" sz="2000" dirty="0">
                <a:latin typeface="Times New Roman" pitchFamily="18" charset="0"/>
                <a:ea typeface="Tahoma" pitchFamily="34" charset="0"/>
                <a:cs typeface="Times New Roman" pitchFamily="18" charset="0"/>
              </a:rPr>
              <a:t> бар.</a:t>
            </a:r>
            <a:br>
              <a:rPr lang="ru-RU" sz="2000" dirty="0">
                <a:latin typeface="Times New Roman" pitchFamily="18" charset="0"/>
                <a:ea typeface="Tahoma" pitchFamily="34" charset="0"/>
                <a:cs typeface="Times New Roman" pitchFamily="18" charset="0"/>
              </a:rPr>
            </a:br>
            <a:r>
              <a:rPr lang="ru-RU" sz="2000" dirty="0" err="1">
                <a:latin typeface="Times New Roman" pitchFamily="18" charset="0"/>
                <a:ea typeface="Tahoma" pitchFamily="34" charset="0"/>
                <a:cs typeface="Times New Roman" pitchFamily="18" charset="0"/>
              </a:rPr>
              <a:t>Қазіргі</a:t>
            </a:r>
            <a:r>
              <a:rPr lang="ru-RU" sz="2000" dirty="0">
                <a:latin typeface="Times New Roman" pitchFamily="18" charset="0"/>
                <a:ea typeface="Tahoma" pitchFamily="34" charset="0"/>
                <a:cs typeface="Times New Roman" pitchFamily="18" charset="0"/>
              </a:rPr>
              <a:t> </a:t>
            </a:r>
            <a:r>
              <a:rPr lang="ru-RU" sz="2000" dirty="0" err="1">
                <a:latin typeface="Times New Roman" pitchFamily="18" charset="0"/>
                <a:ea typeface="Tahoma" pitchFamily="34" charset="0"/>
                <a:cs typeface="Times New Roman" pitchFamily="18" charset="0"/>
              </a:rPr>
              <a:t>заманда</a:t>
            </a:r>
            <a:r>
              <a:rPr lang="ru-RU" sz="2000" dirty="0">
                <a:latin typeface="Times New Roman" pitchFamily="18" charset="0"/>
                <a:ea typeface="Tahoma" pitchFamily="34" charset="0"/>
                <a:cs typeface="Times New Roman" pitchFamily="18" charset="0"/>
              </a:rPr>
              <a:t> </a:t>
            </a:r>
            <a:r>
              <a:rPr lang="ru-RU" sz="2000" dirty="0" err="1">
                <a:latin typeface="Times New Roman" pitchFamily="18" charset="0"/>
                <a:ea typeface="Tahoma" pitchFamily="34" charset="0"/>
                <a:cs typeface="Times New Roman" pitchFamily="18" charset="0"/>
              </a:rPr>
              <a:t>жастардың</a:t>
            </a:r>
            <a:r>
              <a:rPr lang="ru-RU" sz="2000" dirty="0">
                <a:latin typeface="Times New Roman" pitchFamily="18" charset="0"/>
                <a:ea typeface="Tahoma" pitchFamily="34" charset="0"/>
                <a:cs typeface="Times New Roman" pitchFamily="18" charset="0"/>
              </a:rPr>
              <a:t> </a:t>
            </a:r>
            <a:r>
              <a:rPr lang="ru-RU" sz="2000" dirty="0" err="1">
                <a:latin typeface="Times New Roman" pitchFamily="18" charset="0"/>
                <a:ea typeface="Tahoma" pitchFamily="34" charset="0"/>
                <a:cs typeface="Times New Roman" pitchFamily="18" charset="0"/>
              </a:rPr>
              <a:t>көбі</a:t>
            </a:r>
            <a:r>
              <a:rPr lang="ru-RU" sz="2000" dirty="0">
                <a:latin typeface="Times New Roman" pitchFamily="18" charset="0"/>
                <a:ea typeface="Tahoma" pitchFamily="34" charset="0"/>
                <a:cs typeface="Times New Roman" pitchFamily="18" charset="0"/>
              </a:rPr>
              <a:t> осы </a:t>
            </a:r>
            <a:r>
              <a:rPr lang="ru-RU" sz="2000" dirty="0" err="1">
                <a:latin typeface="Times New Roman" pitchFamily="18" charset="0"/>
                <a:ea typeface="Tahoma" pitchFamily="34" charset="0"/>
                <a:cs typeface="Times New Roman" pitchFamily="18" charset="0"/>
              </a:rPr>
              <a:t>тағамды</a:t>
            </a:r>
            <a:r>
              <a:rPr lang="ru-RU" sz="2000" dirty="0">
                <a:latin typeface="Times New Roman" pitchFamily="18" charset="0"/>
                <a:ea typeface="Tahoma" pitchFamily="34" charset="0"/>
                <a:cs typeface="Times New Roman" pitchFamily="18" charset="0"/>
              </a:rPr>
              <a:t>, </a:t>
            </a:r>
            <a:r>
              <a:rPr lang="ru-RU" sz="2000" dirty="0" err="1">
                <a:latin typeface="Times New Roman" pitchFamily="18" charset="0"/>
                <a:ea typeface="Tahoma" pitchFamily="34" charset="0"/>
                <a:cs typeface="Times New Roman" pitchFamily="18" charset="0"/>
              </a:rPr>
              <a:t>оның</a:t>
            </a:r>
            <a:r>
              <a:rPr lang="ru-RU" sz="2000" dirty="0">
                <a:latin typeface="Times New Roman" pitchFamily="18" charset="0"/>
                <a:ea typeface="Tahoma" pitchFamily="34" charset="0"/>
                <a:cs typeface="Times New Roman" pitchFamily="18" charset="0"/>
              </a:rPr>
              <a:t> </a:t>
            </a:r>
            <a:r>
              <a:rPr lang="ru-RU" sz="2000" dirty="0" err="1">
                <a:latin typeface="Times New Roman" pitchFamily="18" charset="0"/>
                <a:ea typeface="Tahoma" pitchFamily="34" charset="0"/>
                <a:cs typeface="Times New Roman" pitchFamily="18" charset="0"/>
              </a:rPr>
              <a:t>денсаулыққа</a:t>
            </a:r>
            <a:r>
              <a:rPr lang="ru-RU" sz="2000" dirty="0">
                <a:latin typeface="Times New Roman" pitchFamily="18" charset="0"/>
                <a:ea typeface="Tahoma" pitchFamily="34" charset="0"/>
                <a:cs typeface="Times New Roman" pitchFamily="18" charset="0"/>
              </a:rPr>
              <a:t> </a:t>
            </a:r>
            <a:r>
              <a:rPr lang="ru-RU" sz="2000" dirty="0" err="1">
                <a:latin typeface="Times New Roman" pitchFamily="18" charset="0"/>
                <a:ea typeface="Tahoma" pitchFamily="34" charset="0"/>
                <a:cs typeface="Times New Roman" pitchFamily="18" charset="0"/>
              </a:rPr>
              <a:t>пайдалы</a:t>
            </a:r>
            <a:r>
              <a:rPr lang="ru-RU" sz="2000" dirty="0">
                <a:latin typeface="Times New Roman" pitchFamily="18" charset="0"/>
                <a:ea typeface="Tahoma" pitchFamily="34" charset="0"/>
                <a:cs typeface="Times New Roman" pitchFamily="18" charset="0"/>
              </a:rPr>
              <a:t> </a:t>
            </a:r>
            <a:r>
              <a:rPr lang="ru-RU" sz="2000" dirty="0" err="1">
                <a:latin typeface="Times New Roman" pitchFamily="18" charset="0"/>
                <a:ea typeface="Tahoma" pitchFamily="34" charset="0"/>
                <a:cs typeface="Times New Roman" pitchFamily="18" charset="0"/>
              </a:rPr>
              <a:t>екенін</a:t>
            </a:r>
            <a:r>
              <a:rPr lang="ru-RU" sz="2000" dirty="0">
                <a:latin typeface="Times New Roman" pitchFamily="18" charset="0"/>
                <a:ea typeface="Tahoma" pitchFamily="34" charset="0"/>
                <a:cs typeface="Times New Roman" pitchFamily="18" charset="0"/>
              </a:rPr>
              <a:t> </a:t>
            </a:r>
            <a:r>
              <a:rPr lang="ru-RU" sz="2000" dirty="0" err="1">
                <a:latin typeface="Times New Roman" pitchFamily="18" charset="0"/>
                <a:ea typeface="Tahoma" pitchFamily="34" charset="0"/>
                <a:cs typeface="Times New Roman" pitchFamily="18" charset="0"/>
              </a:rPr>
              <a:t>білмейді</a:t>
            </a:r>
            <a:r>
              <a:rPr lang="ru-RU" sz="2000" dirty="0">
                <a:latin typeface="Times New Roman" pitchFamily="18" charset="0"/>
                <a:ea typeface="Tahoma" pitchFamily="34" charset="0"/>
                <a:cs typeface="Times New Roman" pitchFamily="18" charset="0"/>
              </a:rPr>
              <a:t>. </a:t>
            </a:r>
            <a:r>
              <a:rPr lang="ru-RU" sz="2000" dirty="0" err="1">
                <a:latin typeface="Times New Roman" pitchFamily="18" charset="0"/>
                <a:ea typeface="Tahoma" pitchFamily="34" charset="0"/>
                <a:cs typeface="Times New Roman" pitchFamily="18" charset="0"/>
              </a:rPr>
              <a:t>Өз</a:t>
            </a:r>
            <a:r>
              <a:rPr lang="ru-RU" sz="2000" dirty="0">
                <a:latin typeface="Times New Roman" pitchFamily="18" charset="0"/>
                <a:ea typeface="Tahoma" pitchFamily="34" charset="0"/>
                <a:cs typeface="Times New Roman" pitchFamily="18" charset="0"/>
              </a:rPr>
              <a:t> </a:t>
            </a:r>
            <a:r>
              <a:rPr lang="ru-RU" sz="2000" dirty="0" err="1">
                <a:latin typeface="Times New Roman" pitchFamily="18" charset="0"/>
                <a:ea typeface="Tahoma" pitchFamily="34" charset="0"/>
                <a:cs typeface="Times New Roman" pitchFamily="18" charset="0"/>
              </a:rPr>
              <a:t>сыныптастарымнан</a:t>
            </a:r>
            <a:r>
              <a:rPr lang="ru-RU" sz="2000" dirty="0">
                <a:latin typeface="Times New Roman" pitchFamily="18" charset="0"/>
                <a:ea typeface="Tahoma" pitchFamily="34" charset="0"/>
                <a:cs typeface="Times New Roman" pitchFamily="18" charset="0"/>
              </a:rPr>
              <a:t> </a:t>
            </a:r>
            <a:r>
              <a:rPr lang="ru-RU" sz="2000" dirty="0" err="1">
                <a:latin typeface="Times New Roman" pitchFamily="18" charset="0"/>
                <a:ea typeface="Tahoma" pitchFamily="34" charset="0"/>
                <a:cs typeface="Times New Roman" pitchFamily="18" charset="0"/>
              </a:rPr>
              <a:t>құрт</a:t>
            </a:r>
            <a:r>
              <a:rPr lang="ru-RU" sz="2000" dirty="0">
                <a:latin typeface="Times New Roman" pitchFamily="18" charset="0"/>
                <a:ea typeface="Tahoma" pitchFamily="34" charset="0"/>
                <a:cs typeface="Times New Roman" pitchFamily="18" charset="0"/>
              </a:rPr>
              <a:t> </a:t>
            </a:r>
            <a:r>
              <a:rPr lang="ru-RU" sz="2000" dirty="0" err="1">
                <a:latin typeface="Times New Roman" pitchFamily="18" charset="0"/>
                <a:ea typeface="Tahoma" pitchFamily="34" charset="0"/>
                <a:cs typeface="Times New Roman" pitchFamily="18" charset="0"/>
              </a:rPr>
              <a:t>туралы</a:t>
            </a:r>
            <a:r>
              <a:rPr lang="ru-RU" sz="2000" dirty="0">
                <a:latin typeface="Times New Roman" pitchFamily="18" charset="0"/>
                <a:ea typeface="Tahoma" pitchFamily="34" charset="0"/>
                <a:cs typeface="Times New Roman" pitchFamily="18" charset="0"/>
              </a:rPr>
              <a:t> не </a:t>
            </a:r>
            <a:r>
              <a:rPr lang="ru-RU" sz="2000" dirty="0" err="1">
                <a:latin typeface="Times New Roman" pitchFamily="18" charset="0"/>
                <a:ea typeface="Tahoma" pitchFamily="34" charset="0"/>
                <a:cs typeface="Times New Roman" pitchFamily="18" charset="0"/>
              </a:rPr>
              <a:t>білетіндерін</a:t>
            </a:r>
            <a:r>
              <a:rPr lang="ru-RU" sz="2000" dirty="0">
                <a:latin typeface="Times New Roman" pitchFamily="18" charset="0"/>
                <a:ea typeface="Tahoma" pitchFamily="34" charset="0"/>
                <a:cs typeface="Times New Roman" pitchFamily="18" charset="0"/>
              </a:rPr>
              <a:t> </a:t>
            </a:r>
            <a:r>
              <a:rPr lang="ru-RU" sz="2000" dirty="0" err="1">
                <a:latin typeface="Times New Roman" pitchFamily="18" charset="0"/>
                <a:ea typeface="Tahoma" pitchFamily="34" charset="0"/>
                <a:cs typeface="Times New Roman" pitchFamily="18" charset="0"/>
              </a:rPr>
              <a:t>сұрастырғанда</a:t>
            </a:r>
            <a:r>
              <a:rPr lang="ru-RU" sz="2000" dirty="0">
                <a:latin typeface="Times New Roman" pitchFamily="18" charset="0"/>
                <a:ea typeface="Tahoma" pitchFamily="34" charset="0"/>
                <a:cs typeface="Times New Roman" pitchFamily="18" charset="0"/>
              </a:rPr>
              <a:t> </a:t>
            </a:r>
            <a:r>
              <a:rPr lang="ru-RU" sz="2000" dirty="0" err="1">
                <a:latin typeface="Times New Roman" pitchFamily="18" charset="0"/>
                <a:ea typeface="Tahoma" pitchFamily="34" charset="0"/>
                <a:cs typeface="Times New Roman" pitchFamily="18" charset="0"/>
              </a:rPr>
              <a:t>құрт</a:t>
            </a:r>
            <a:r>
              <a:rPr lang="ru-RU" sz="2000" dirty="0">
                <a:latin typeface="Times New Roman" pitchFamily="18" charset="0"/>
                <a:ea typeface="Tahoma" pitchFamily="34" charset="0"/>
                <a:cs typeface="Times New Roman" pitchFamily="18" charset="0"/>
              </a:rPr>
              <a:t> </a:t>
            </a:r>
            <a:r>
              <a:rPr lang="ru-RU" sz="2000" dirty="0" err="1">
                <a:latin typeface="Times New Roman" pitchFamily="18" charset="0"/>
                <a:ea typeface="Tahoma" pitchFamily="34" charset="0"/>
                <a:cs typeface="Times New Roman" pitchFamily="18" charset="0"/>
              </a:rPr>
              <a:t>түрлерін</a:t>
            </a:r>
            <a:r>
              <a:rPr lang="ru-RU" sz="2000" dirty="0">
                <a:latin typeface="Times New Roman" pitchFamily="18" charset="0"/>
                <a:ea typeface="Tahoma" pitchFamily="34" charset="0"/>
                <a:cs typeface="Times New Roman" pitchFamily="18" charset="0"/>
              </a:rPr>
              <a:t> </a:t>
            </a:r>
            <a:r>
              <a:rPr lang="ru-RU" sz="2000" dirty="0" err="1">
                <a:latin typeface="Times New Roman" pitchFamily="18" charset="0"/>
                <a:ea typeface="Tahoma" pitchFamily="34" charset="0"/>
                <a:cs typeface="Times New Roman" pitchFamily="18" charset="0"/>
              </a:rPr>
              <a:t>және</a:t>
            </a:r>
            <a:r>
              <a:rPr lang="ru-RU" sz="2000" dirty="0">
                <a:latin typeface="Times New Roman" pitchFamily="18" charset="0"/>
                <a:ea typeface="Tahoma" pitchFamily="34" charset="0"/>
                <a:cs typeface="Times New Roman" pitchFamily="18" charset="0"/>
              </a:rPr>
              <a:t> </a:t>
            </a:r>
            <a:r>
              <a:rPr lang="ru-RU" sz="2000" dirty="0" err="1">
                <a:latin typeface="Times New Roman" pitchFamily="18" charset="0"/>
                <a:ea typeface="Tahoma" pitchFamily="34" charset="0"/>
                <a:cs typeface="Times New Roman" pitchFamily="18" charset="0"/>
              </a:rPr>
              <a:t>олардың</a:t>
            </a:r>
            <a:r>
              <a:rPr lang="ru-RU" sz="2000" dirty="0">
                <a:latin typeface="Times New Roman" pitchFamily="18" charset="0"/>
                <a:ea typeface="Tahoma" pitchFamily="34" charset="0"/>
                <a:cs typeface="Times New Roman" pitchFamily="18" charset="0"/>
              </a:rPr>
              <a:t> </a:t>
            </a:r>
            <a:r>
              <a:rPr lang="ru-RU" sz="2000" dirty="0" err="1">
                <a:latin typeface="Times New Roman" pitchFamily="18" charset="0"/>
                <a:ea typeface="Tahoma" pitchFamily="34" charset="0"/>
                <a:cs typeface="Times New Roman" pitchFamily="18" charset="0"/>
              </a:rPr>
              <a:t>аналары</a:t>
            </a:r>
            <a:r>
              <a:rPr lang="ru-RU" sz="2000" dirty="0">
                <a:latin typeface="Times New Roman" pitchFamily="18" charset="0"/>
                <a:ea typeface="Tahoma" pitchFamily="34" charset="0"/>
                <a:cs typeface="Times New Roman" pitchFamily="18" charset="0"/>
              </a:rPr>
              <a:t> </a:t>
            </a:r>
            <a:r>
              <a:rPr lang="ru-RU" sz="2000" dirty="0" err="1">
                <a:latin typeface="Times New Roman" pitchFamily="18" charset="0"/>
                <a:ea typeface="Tahoma" pitchFamily="34" charset="0"/>
                <a:cs typeface="Times New Roman" pitchFamily="18" charset="0"/>
              </a:rPr>
              <a:t>өздері</a:t>
            </a:r>
            <a:r>
              <a:rPr lang="ru-RU" sz="2000" dirty="0">
                <a:latin typeface="Times New Roman" pitchFamily="18" charset="0"/>
                <a:ea typeface="Tahoma" pitchFamily="34" charset="0"/>
                <a:cs typeface="Times New Roman" pitchFamily="18" charset="0"/>
              </a:rPr>
              <a:t> </a:t>
            </a:r>
            <a:r>
              <a:rPr lang="ru-RU" sz="2000" dirty="0" err="1">
                <a:latin typeface="Times New Roman" pitchFamily="18" charset="0"/>
                <a:ea typeface="Tahoma" pitchFamily="34" charset="0"/>
                <a:cs typeface="Times New Roman" pitchFamily="18" charset="0"/>
              </a:rPr>
              <a:t>үйде</a:t>
            </a:r>
            <a:r>
              <a:rPr lang="ru-RU" sz="2000" dirty="0">
                <a:latin typeface="Times New Roman" pitchFamily="18" charset="0"/>
                <a:ea typeface="Tahoma" pitchFamily="34" charset="0"/>
                <a:cs typeface="Times New Roman" pitchFamily="18" charset="0"/>
              </a:rPr>
              <a:t> </a:t>
            </a:r>
            <a:r>
              <a:rPr lang="ru-RU" sz="2000" dirty="0" err="1">
                <a:latin typeface="Times New Roman" pitchFamily="18" charset="0"/>
                <a:ea typeface="Tahoma" pitchFamily="34" charset="0"/>
                <a:cs typeface="Times New Roman" pitchFamily="18" charset="0"/>
              </a:rPr>
              <a:t>жасайтынын</a:t>
            </a:r>
            <a:r>
              <a:rPr lang="ru-RU" sz="2000" dirty="0">
                <a:latin typeface="Times New Roman" pitchFamily="18" charset="0"/>
                <a:ea typeface="Tahoma" pitchFamily="34" charset="0"/>
                <a:cs typeface="Times New Roman" pitchFamily="18" charset="0"/>
              </a:rPr>
              <a:t> </a:t>
            </a:r>
            <a:r>
              <a:rPr lang="ru-RU" sz="2000" dirty="0" err="1">
                <a:latin typeface="Times New Roman" pitchFamily="18" charset="0"/>
                <a:ea typeface="Tahoma" pitchFamily="34" charset="0"/>
                <a:cs typeface="Times New Roman" pitchFamily="18" charset="0"/>
              </a:rPr>
              <a:t>айтты</a:t>
            </a:r>
            <a:r>
              <a:rPr lang="ru-RU" sz="2000" dirty="0">
                <a:latin typeface="Times New Roman" pitchFamily="18" charset="0"/>
                <a:ea typeface="Tahoma" pitchFamily="34" charset="0"/>
                <a:cs typeface="Times New Roman" pitchFamily="18" charset="0"/>
              </a:rPr>
              <a:t>. </a:t>
            </a:r>
            <a:r>
              <a:rPr lang="kk-KZ" sz="2000" dirty="0">
                <a:latin typeface="Times New Roman" pitchFamily="18" charset="0"/>
                <a:ea typeface="Tahoma" pitchFamily="34" charset="0"/>
                <a:cs typeface="Times New Roman" pitchFamily="18" charset="0"/>
              </a:rPr>
              <a:t>Оларға құрттың өте маңызды тағам екенін түсіндіре </a:t>
            </a:r>
            <a:r>
              <a:rPr lang="kk-KZ" sz="2000" dirty="0" smtClean="0">
                <a:latin typeface="Times New Roman" pitchFamily="18" charset="0"/>
                <a:ea typeface="Tahoma" pitchFamily="34" charset="0"/>
                <a:cs typeface="Times New Roman" pitchFamily="18" charset="0"/>
              </a:rPr>
              <a:t>аламын деп </a:t>
            </a:r>
            <a:r>
              <a:rPr lang="kk-KZ" sz="2000" dirty="0">
                <a:latin typeface="Times New Roman" pitchFamily="18" charset="0"/>
                <a:ea typeface="Tahoma" pitchFamily="34" charset="0"/>
                <a:cs typeface="Times New Roman" pitchFamily="18" charset="0"/>
              </a:rPr>
              <a:t>ойлаймын. </a:t>
            </a:r>
            <a:br>
              <a:rPr lang="kk-KZ" sz="2000" dirty="0">
                <a:latin typeface="Times New Roman" pitchFamily="18" charset="0"/>
                <a:ea typeface="Tahoma" pitchFamily="34" charset="0"/>
                <a:cs typeface="Times New Roman" pitchFamily="18" charset="0"/>
              </a:rPr>
            </a:br>
            <a:r>
              <a:rPr lang="kk-KZ" sz="2000" dirty="0">
                <a:latin typeface="Times New Roman" pitchFamily="18" charset="0"/>
                <a:ea typeface="Tahoma" pitchFamily="34" charset="0"/>
                <a:cs typeface="Times New Roman" pitchFamily="18" charset="0"/>
              </a:rPr>
              <a:t>Менің ойымша, құрт Отанымыздың ұлттық бренді мәртебесіне лайық. Құртымыз әлем нарығына шығып </a:t>
            </a:r>
            <a:r>
              <a:rPr lang="kk-KZ" sz="2000" dirty="0" smtClean="0">
                <a:latin typeface="Times New Roman" pitchFamily="18" charset="0"/>
                <a:ea typeface="Tahoma" pitchFamily="34" charset="0"/>
                <a:cs typeface="Times New Roman" pitchFamily="18" charset="0"/>
              </a:rPr>
              <a:t>қана  қоймай, өз </a:t>
            </a:r>
            <a:r>
              <a:rPr lang="kk-KZ" sz="2000" dirty="0">
                <a:latin typeface="Times New Roman" pitchFamily="18" charset="0"/>
                <a:ea typeface="Tahoma" pitchFamily="34" charset="0"/>
                <a:cs typeface="Times New Roman" pitchFamily="18" charset="0"/>
              </a:rPr>
              <a:t>еліміздің балалары осы тағамның пайдасын көре алады деп ойлаймын. Себебі, қазір құртты тек қазақ халқы біледі, ал егер осы тағам ұлттық бренд болса, оны тек шетелдер ғана емес, өз еліміздің барлық тұрғыны дәмін татып, бағалайды.</a:t>
            </a:r>
            <a:br>
              <a:rPr lang="kk-KZ" sz="2000" dirty="0">
                <a:latin typeface="Times New Roman" pitchFamily="18" charset="0"/>
                <a:ea typeface="Tahoma" pitchFamily="34" charset="0"/>
                <a:cs typeface="Times New Roman" pitchFamily="18" charset="0"/>
              </a:rPr>
            </a:br>
            <a:r>
              <a:rPr lang="kk-KZ" sz="2000" dirty="0">
                <a:latin typeface="Times New Roman" pitchFamily="18" charset="0"/>
                <a:ea typeface="Tahoma" pitchFamily="34" charset="0"/>
                <a:cs typeface="Times New Roman" pitchFamily="18" charset="0"/>
              </a:rPr>
              <a:t>Қорыта айтқанда, қазақтың ұлттық тағамы – құрт адам денсаулығына қажетті тағам. Біз,  осы құнды тағамның жойылуына жол бермеуіміз керек.</a:t>
            </a:r>
            <a:r>
              <a:rPr lang="kk-KZ" dirty="0"/>
              <a:t/>
            </a:r>
            <a:br>
              <a:rPr lang="kk-KZ" dirty="0"/>
            </a:br>
            <a:endParaRPr lang="ru-RU" dirty="0"/>
          </a:p>
        </p:txBody>
      </p:sp>
      <p:pic>
        <p:nvPicPr>
          <p:cNvPr id="5" name="Picture 5" descr="j0104458"/>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rot="16200000">
            <a:off x="1143000" y="-1242391"/>
            <a:ext cx="6858000" cy="914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181163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3"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plus(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D:\Admin\Desktop\слай\-24-1024.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pic>
        <p:nvPicPr>
          <p:cNvPr id="3" name="Picture 5" descr="j0104458"/>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rot="16200000">
            <a:off x="1143000" y="-1143000"/>
            <a:ext cx="6858000" cy="914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plus(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D:\Admin\Desktop\слай\-26-1024.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pic>
        <p:nvPicPr>
          <p:cNvPr id="3" name="Picture 5" descr="j0104458"/>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rot="16200000">
            <a:off x="1143000" y="-1143000"/>
            <a:ext cx="6858000" cy="914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plus(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Пастель">
  <a:themeElements>
    <a:clrScheme name="Пастель 1">
      <a:dk1>
        <a:srgbClr val="000000"/>
      </a:dk1>
      <a:lt1>
        <a:srgbClr val="FFFFFF"/>
      </a:lt1>
      <a:dk2>
        <a:srgbClr val="FF0000"/>
      </a:dk2>
      <a:lt2>
        <a:srgbClr val="FFB800"/>
      </a:lt2>
      <a:accent1>
        <a:srgbClr val="FFEF66"/>
      </a:accent1>
      <a:accent2>
        <a:srgbClr val="000000"/>
      </a:accent2>
      <a:accent3>
        <a:srgbClr val="FFFFFF"/>
      </a:accent3>
      <a:accent4>
        <a:srgbClr val="000000"/>
      </a:accent4>
      <a:accent5>
        <a:srgbClr val="FFF6B8"/>
      </a:accent5>
      <a:accent6>
        <a:srgbClr val="000000"/>
      </a:accent6>
      <a:hlink>
        <a:srgbClr val="00B200"/>
      </a:hlink>
      <a:folHlink>
        <a:srgbClr val="703DFF"/>
      </a:folHlink>
    </a:clrScheme>
    <a:fontScheme name="Пастель">
      <a:majorFont>
        <a:latin typeface="Comic Sans MS"/>
        <a:ea typeface=""/>
        <a:cs typeface=""/>
      </a:majorFont>
      <a:minorFont>
        <a:latin typeface="Comic Sans MS"/>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Пастель 1">
        <a:dk1>
          <a:srgbClr val="000000"/>
        </a:dk1>
        <a:lt1>
          <a:srgbClr val="FFFFFF"/>
        </a:lt1>
        <a:dk2>
          <a:srgbClr val="FF0000"/>
        </a:dk2>
        <a:lt2>
          <a:srgbClr val="FFB800"/>
        </a:lt2>
        <a:accent1>
          <a:srgbClr val="FFEF66"/>
        </a:accent1>
        <a:accent2>
          <a:srgbClr val="000000"/>
        </a:accent2>
        <a:accent3>
          <a:srgbClr val="FFFFFF"/>
        </a:accent3>
        <a:accent4>
          <a:srgbClr val="000000"/>
        </a:accent4>
        <a:accent5>
          <a:srgbClr val="FFF6B8"/>
        </a:accent5>
        <a:accent6>
          <a:srgbClr val="000000"/>
        </a:accent6>
        <a:hlink>
          <a:srgbClr val="00B200"/>
        </a:hlink>
        <a:folHlink>
          <a:srgbClr val="703DFF"/>
        </a:folHlink>
      </a:clrScheme>
      <a:clrMap bg1="lt1" tx1="dk1" bg2="lt2" tx2="dk2" accent1="accent1" accent2="accent2" accent3="accent3" accent4="accent4" accent5="accent5" accent6="accent6" hlink="hlink" folHlink="folHlink"/>
    </a:extraClrScheme>
    <a:extraClrScheme>
      <a:clrScheme name="Пастель 2">
        <a:dk1>
          <a:srgbClr val="000000"/>
        </a:dk1>
        <a:lt1>
          <a:srgbClr val="FFFFFF"/>
        </a:lt1>
        <a:dk2>
          <a:srgbClr val="000000"/>
        </a:dk2>
        <a:lt2>
          <a:srgbClr val="99CCFF"/>
        </a:lt2>
        <a:accent1>
          <a:srgbClr val="CCCCFF"/>
        </a:accent1>
        <a:accent2>
          <a:srgbClr val="000066"/>
        </a:accent2>
        <a:accent3>
          <a:srgbClr val="FFFFFF"/>
        </a:accent3>
        <a:accent4>
          <a:srgbClr val="000000"/>
        </a:accent4>
        <a:accent5>
          <a:srgbClr val="E2E2FF"/>
        </a:accent5>
        <a:accent6>
          <a:srgbClr val="00005C"/>
        </a:accent6>
        <a:hlink>
          <a:srgbClr val="00B200"/>
        </a:hlink>
        <a:folHlink>
          <a:srgbClr val="CCFF33"/>
        </a:folHlink>
      </a:clrScheme>
      <a:clrMap bg1="lt1" tx1="dk1" bg2="lt2" tx2="dk2" accent1="accent1" accent2="accent2" accent3="accent3" accent4="accent4" accent5="accent5" accent6="accent6" hlink="hlink" folHlink="folHlink"/>
    </a:extraClrScheme>
    <a:extraClrScheme>
      <a:clrScheme name="Пастель 3">
        <a:dk1>
          <a:srgbClr val="000000"/>
        </a:dk1>
        <a:lt1>
          <a:srgbClr val="FFFFFF"/>
        </a:lt1>
        <a:dk2>
          <a:srgbClr val="000000"/>
        </a:dk2>
        <a:lt2>
          <a:srgbClr val="3399FF"/>
        </a:lt2>
        <a:accent1>
          <a:srgbClr val="CCECFF"/>
        </a:accent1>
        <a:accent2>
          <a:srgbClr val="008080"/>
        </a:accent2>
        <a:accent3>
          <a:srgbClr val="FFFFFF"/>
        </a:accent3>
        <a:accent4>
          <a:srgbClr val="000000"/>
        </a:accent4>
        <a:accent5>
          <a:srgbClr val="E2F4FF"/>
        </a:accent5>
        <a:accent6>
          <a:srgbClr val="007373"/>
        </a:accent6>
        <a:hlink>
          <a:srgbClr val="009999"/>
        </a:hlink>
        <a:folHlink>
          <a:srgbClr val="3366CC"/>
        </a:folHlink>
      </a:clrScheme>
      <a:clrMap bg1="lt1" tx1="dk1" bg2="lt2" tx2="dk2" accent1="accent1" accent2="accent2" accent3="accent3" accent4="accent4" accent5="accent5" accent6="accent6" hlink="hlink" folHlink="folHlink"/>
    </a:extraClrScheme>
    <a:extraClrScheme>
      <a:clrScheme name="Пастель 4">
        <a:dk1>
          <a:srgbClr val="808000"/>
        </a:dk1>
        <a:lt1>
          <a:srgbClr val="FFFFFF"/>
        </a:lt1>
        <a:dk2>
          <a:srgbClr val="336600"/>
        </a:dk2>
        <a:lt2>
          <a:srgbClr val="FFFFFF"/>
        </a:lt2>
        <a:accent1>
          <a:srgbClr val="99CC00"/>
        </a:accent1>
        <a:accent2>
          <a:srgbClr val="003300"/>
        </a:accent2>
        <a:accent3>
          <a:srgbClr val="ADB8AA"/>
        </a:accent3>
        <a:accent4>
          <a:srgbClr val="DADADA"/>
        </a:accent4>
        <a:accent5>
          <a:srgbClr val="CAE2AA"/>
        </a:accent5>
        <a:accent6>
          <a:srgbClr val="002D00"/>
        </a:accent6>
        <a:hlink>
          <a:srgbClr val="CCCC00"/>
        </a:hlink>
        <a:folHlink>
          <a:srgbClr val="CCFF33"/>
        </a:folHlink>
      </a:clrScheme>
      <a:clrMap bg1="dk2" tx1="lt1" bg2="dk1" tx2="lt2" accent1="accent1" accent2="accent2" accent3="accent3" accent4="accent4" accent5="accent5" accent6="accent6" hlink="hlink" folHlink="folHlink"/>
    </a:extraClrScheme>
    <a:extraClrScheme>
      <a:clrScheme name="Пастель 5">
        <a:dk1>
          <a:srgbClr val="808080"/>
        </a:dk1>
        <a:lt1>
          <a:srgbClr val="FFFFFF"/>
        </a:lt1>
        <a:dk2>
          <a:srgbClr val="003366"/>
        </a:dk2>
        <a:lt2>
          <a:srgbClr val="CCECFF"/>
        </a:lt2>
        <a:accent1>
          <a:srgbClr val="33CCCC"/>
        </a:accent1>
        <a:accent2>
          <a:srgbClr val="006699"/>
        </a:accent2>
        <a:accent3>
          <a:srgbClr val="AAADB8"/>
        </a:accent3>
        <a:accent4>
          <a:srgbClr val="DADADA"/>
        </a:accent4>
        <a:accent5>
          <a:srgbClr val="ADE2E2"/>
        </a:accent5>
        <a:accent6>
          <a:srgbClr val="005C8A"/>
        </a:accent6>
        <a:hlink>
          <a:srgbClr val="00FFFF"/>
        </a:hlink>
        <a:folHlink>
          <a:srgbClr val="0000FF"/>
        </a:folHlink>
      </a:clrScheme>
      <a:clrMap bg1="dk2" tx1="lt1" bg2="dk1" tx2="lt2" accent1="accent1" accent2="accent2" accent3="accent3" accent4="accent4" accent5="accent5" accent6="accent6" hlink="hlink" folHlink="folHlink"/>
    </a:extraClrScheme>
    <a:extraClrScheme>
      <a:clrScheme name="Пастель 6">
        <a:dk1>
          <a:srgbClr val="6666FF"/>
        </a:dk1>
        <a:lt1>
          <a:srgbClr val="FFFFFF"/>
        </a:lt1>
        <a:dk2>
          <a:srgbClr val="000066"/>
        </a:dk2>
        <a:lt2>
          <a:srgbClr val="FFFFFF"/>
        </a:lt2>
        <a:accent1>
          <a:srgbClr val="33CCFF"/>
        </a:accent1>
        <a:accent2>
          <a:srgbClr val="0000FF"/>
        </a:accent2>
        <a:accent3>
          <a:srgbClr val="AAAAB8"/>
        </a:accent3>
        <a:accent4>
          <a:srgbClr val="DADADA"/>
        </a:accent4>
        <a:accent5>
          <a:srgbClr val="ADE2FF"/>
        </a:accent5>
        <a:accent6>
          <a:srgbClr val="0000E7"/>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Пастель 7">
        <a:dk1>
          <a:srgbClr val="000000"/>
        </a:dk1>
        <a:lt1>
          <a:srgbClr val="FFFFFF"/>
        </a:lt1>
        <a:dk2>
          <a:srgbClr val="800080"/>
        </a:dk2>
        <a:lt2>
          <a:srgbClr val="FFFFFF"/>
        </a:lt2>
        <a:accent1>
          <a:srgbClr val="CC66FF"/>
        </a:accent1>
        <a:accent2>
          <a:srgbClr val="990099"/>
        </a:accent2>
        <a:accent3>
          <a:srgbClr val="C0AAC0"/>
        </a:accent3>
        <a:accent4>
          <a:srgbClr val="DADADA"/>
        </a:accent4>
        <a:accent5>
          <a:srgbClr val="E2B8FF"/>
        </a:accent5>
        <a:accent6>
          <a:srgbClr val="8A008A"/>
        </a:accent6>
        <a:hlink>
          <a:srgbClr val="FF9900"/>
        </a:hlink>
        <a:folHlink>
          <a:srgbClr val="FF3300"/>
        </a:folHlink>
      </a:clrScheme>
      <a:clrMap bg1="dk2" tx1="lt1" bg2="dk1" tx2="lt2" accent1="accent1" accent2="accent2" accent3="accent3" accent4="accent4" accent5="accent5" accent6="accent6" hlink="hlink" folHlink="folHlink"/>
    </a:extraClrScheme>
    <a:extraClrScheme>
      <a:clrScheme name="Пастель 8">
        <a:dk1>
          <a:srgbClr val="FF3300"/>
        </a:dk1>
        <a:lt1>
          <a:srgbClr val="FFFFFF"/>
        </a:lt1>
        <a:dk2>
          <a:srgbClr val="800000"/>
        </a:dk2>
        <a:lt2>
          <a:srgbClr val="FFFFCC"/>
        </a:lt2>
        <a:accent1>
          <a:srgbClr val="FF7C80"/>
        </a:accent1>
        <a:accent2>
          <a:srgbClr val="990000"/>
        </a:accent2>
        <a:accent3>
          <a:srgbClr val="C0AAAA"/>
        </a:accent3>
        <a:accent4>
          <a:srgbClr val="DADADA"/>
        </a:accent4>
        <a:accent5>
          <a:srgbClr val="FFBFC0"/>
        </a:accent5>
        <a:accent6>
          <a:srgbClr val="8A0000"/>
        </a:accent6>
        <a:hlink>
          <a:srgbClr val="FF66CC"/>
        </a:hlink>
        <a:folHlink>
          <a:srgbClr val="FFCC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160</TotalTime>
  <Words>537</Words>
  <Application>Microsoft Office PowerPoint</Application>
  <PresentationFormat>Экран (4:3)</PresentationFormat>
  <Paragraphs>30</Paragraphs>
  <Slides>22</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22</vt:i4>
      </vt:variant>
    </vt:vector>
  </HeadingPairs>
  <TitlesOfParts>
    <vt:vector size="23" baseType="lpstr">
      <vt:lpstr>Пастель</vt:lpstr>
      <vt:lpstr>Ақмола облысы Зеренді ауданы Қарабұлақ  негізгі мектебі </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Бекзат</dc:creator>
  <cp:lastModifiedBy>Admin</cp:lastModifiedBy>
  <cp:revision>49</cp:revision>
  <cp:lastPrinted>1601-01-01T00:00:00Z</cp:lastPrinted>
  <dcterms:created xsi:type="dcterms:W3CDTF">2009-05-27T10:05:28Z</dcterms:created>
  <dcterms:modified xsi:type="dcterms:W3CDTF">2017-12-25T05:45:36Z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6</vt:i4>
  </property>
</Properties>
</file>